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Override17.xml" ContentType="application/vnd.openxmlformats-officedocument.themeOverride+xml"/>
  <Override PartName="/ppt/theme/themeOverride18.xml" ContentType="application/vnd.openxmlformats-officedocument.themeOverrid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4.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5.xml" ContentType="application/vnd.openxmlformats-officedocument.theme+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19.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heme/themeOverride20.xml" ContentType="application/vnd.openxmlformats-officedocument.themeOverride+xml"/>
  <Override PartName="/ppt/notesSlides/notesSlide28.xml" ContentType="application/vnd.openxmlformats-officedocument.presentationml.notesSlide+xml"/>
  <Override PartName="/ppt/theme/themeOverride21.xml" ContentType="application/vnd.openxmlformats-officedocument.themeOverride+xml"/>
  <Override PartName="/ppt/notesSlides/notesSlide29.xml" ContentType="application/vnd.openxmlformats-officedocument.presentationml.notesSlide+xml"/>
  <Override PartName="/ppt/theme/themeOverride22.xml" ContentType="application/vnd.openxmlformats-officedocument.themeOverride+xml"/>
  <Override PartName="/ppt/notesSlides/notesSlide30.xml" ContentType="application/vnd.openxmlformats-officedocument.presentationml.notesSlide+xml"/>
  <Override PartName="/ppt/theme/themeOverride23.xml" ContentType="application/vnd.openxmlformats-officedocument.themeOverride+xml"/>
  <Override PartName="/ppt/notesSlides/notesSlide31.xml" ContentType="application/vnd.openxmlformats-officedocument.presentationml.notesSlide+xml"/>
  <Override PartName="/ppt/theme/themeOverride24.xml" ContentType="application/vnd.openxmlformats-officedocument.themeOverride+xml"/>
  <Override PartName="/ppt/notesSlides/notesSlide32.xml" ContentType="application/vnd.openxmlformats-officedocument.presentationml.notesSlide+xml"/>
  <Override PartName="/ppt/theme/themeOverride25.xml" ContentType="application/vnd.openxmlformats-officedocument.themeOverride+xml"/>
  <Override PartName="/ppt/notesSlides/notesSlide33.xml" ContentType="application/vnd.openxmlformats-officedocument.presentationml.notesSlide+xml"/>
  <Override PartName="/ppt/theme/themeOverride26.xml" ContentType="application/vnd.openxmlformats-officedocument.themeOverride+xml"/>
  <Override PartName="/ppt/notesSlides/notesSlide34.xml" ContentType="application/vnd.openxmlformats-officedocument.presentationml.notesSlide+xml"/>
  <Override PartName="/ppt/theme/themeOverride27.xml" ContentType="application/vnd.openxmlformats-officedocument.themeOverride+xml"/>
  <Override PartName="/ppt/notesSlides/notesSlide35.xml" ContentType="application/vnd.openxmlformats-officedocument.presentationml.notesSlide+xml"/>
  <Override PartName="/ppt/theme/themeOverride28.xml" ContentType="application/vnd.openxmlformats-officedocument.themeOverride+xml"/>
  <Override PartName="/ppt/notesSlides/notesSlide36.xml" ContentType="application/vnd.openxmlformats-officedocument.presentationml.notesSlide+xml"/>
  <Override PartName="/ppt/theme/themeOverride29.xml" ContentType="application/vnd.openxmlformats-officedocument.themeOverride+xml"/>
  <Override PartName="/ppt/notesSlides/notesSlide37.xml" ContentType="application/vnd.openxmlformats-officedocument.presentationml.notesSlide+xml"/>
  <Override PartName="/ppt/theme/themeOverride30.xml" ContentType="application/vnd.openxmlformats-officedocument.themeOverr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817" r:id="rId1"/>
    <p:sldMasterId id="2147484837" r:id="rId2"/>
    <p:sldMasterId id="2147484856" r:id="rId3"/>
    <p:sldMasterId id="2147484880" r:id="rId4"/>
    <p:sldMasterId id="2147484906" r:id="rId5"/>
    <p:sldMasterId id="2147484919" r:id="rId6"/>
  </p:sldMasterIdLst>
  <p:notesMasterIdLst>
    <p:notesMasterId r:id="rId55"/>
  </p:notesMasterIdLst>
  <p:handoutMasterIdLst>
    <p:handoutMasterId r:id="rId56"/>
  </p:handoutMasterIdLst>
  <p:sldIdLst>
    <p:sldId id="2076137255" r:id="rId7"/>
    <p:sldId id="2076137256" r:id="rId8"/>
    <p:sldId id="271" r:id="rId9"/>
    <p:sldId id="2076137257" r:id="rId10"/>
    <p:sldId id="1879" r:id="rId11"/>
    <p:sldId id="4610" r:id="rId12"/>
    <p:sldId id="1883" r:id="rId13"/>
    <p:sldId id="2076137245" r:id="rId14"/>
    <p:sldId id="2076137253" r:id="rId15"/>
    <p:sldId id="1908" r:id="rId16"/>
    <p:sldId id="2076137259" r:id="rId17"/>
    <p:sldId id="2076137246" r:id="rId18"/>
    <p:sldId id="2076137244" r:id="rId19"/>
    <p:sldId id="1910" r:id="rId20"/>
    <p:sldId id="1911" r:id="rId21"/>
    <p:sldId id="2076137248" r:id="rId22"/>
    <p:sldId id="11829" r:id="rId23"/>
    <p:sldId id="11834" r:id="rId24"/>
    <p:sldId id="2076137254" r:id="rId25"/>
    <p:sldId id="11841" r:id="rId26"/>
    <p:sldId id="2076137260" r:id="rId27"/>
    <p:sldId id="2076137249" r:id="rId28"/>
    <p:sldId id="2076137250" r:id="rId29"/>
    <p:sldId id="2076137251" r:id="rId30"/>
    <p:sldId id="2076137252" r:id="rId31"/>
    <p:sldId id="11843" r:id="rId32"/>
    <p:sldId id="4609" r:id="rId33"/>
    <p:sldId id="4612" r:id="rId34"/>
    <p:sldId id="4613" r:id="rId35"/>
    <p:sldId id="4614" r:id="rId36"/>
    <p:sldId id="4615" r:id="rId37"/>
    <p:sldId id="4616" r:id="rId38"/>
    <p:sldId id="4617" r:id="rId39"/>
    <p:sldId id="4618" r:id="rId40"/>
    <p:sldId id="4619" r:id="rId41"/>
    <p:sldId id="4620" r:id="rId42"/>
    <p:sldId id="4624" r:id="rId43"/>
    <p:sldId id="4625" r:id="rId44"/>
    <p:sldId id="4626" r:id="rId45"/>
    <p:sldId id="2076137239" r:id="rId46"/>
    <p:sldId id="1532" r:id="rId47"/>
    <p:sldId id="259" r:id="rId48"/>
    <p:sldId id="2076137258" r:id="rId49"/>
    <p:sldId id="1878" r:id="rId50"/>
    <p:sldId id="2076137240" r:id="rId51"/>
    <p:sldId id="4371" r:id="rId52"/>
    <p:sldId id="2076137243" r:id="rId53"/>
    <p:sldId id="1840" r:id="rId54"/>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Ignite Template" id="{888AB95E-1B7E-4E95-8F39-C5D0E8372BC2}">
          <p14:sldIdLst>
            <p14:sldId id="2076137255"/>
            <p14:sldId id="2076137256"/>
            <p14:sldId id="271"/>
            <p14:sldId id="2076137257"/>
            <p14:sldId id="1879"/>
            <p14:sldId id="4610"/>
            <p14:sldId id="1883"/>
            <p14:sldId id="2076137245"/>
            <p14:sldId id="2076137253"/>
            <p14:sldId id="1908"/>
            <p14:sldId id="2076137259"/>
            <p14:sldId id="2076137246"/>
            <p14:sldId id="2076137244"/>
            <p14:sldId id="1910"/>
            <p14:sldId id="1911"/>
            <p14:sldId id="2076137248"/>
            <p14:sldId id="11829"/>
            <p14:sldId id="11834"/>
            <p14:sldId id="2076137254"/>
            <p14:sldId id="11841"/>
            <p14:sldId id="2076137260"/>
            <p14:sldId id="2076137249"/>
            <p14:sldId id="2076137250"/>
            <p14:sldId id="2076137251"/>
            <p14:sldId id="2076137252"/>
            <p14:sldId id="11843"/>
            <p14:sldId id="4609"/>
            <p14:sldId id="4612"/>
            <p14:sldId id="4613"/>
            <p14:sldId id="4614"/>
            <p14:sldId id="4615"/>
            <p14:sldId id="4616"/>
            <p14:sldId id="4617"/>
            <p14:sldId id="4618"/>
            <p14:sldId id="4619"/>
            <p14:sldId id="4620"/>
            <p14:sldId id="4624"/>
            <p14:sldId id="4625"/>
            <p14:sldId id="4626"/>
            <p14:sldId id="2076137239"/>
            <p14:sldId id="1532"/>
            <p14:sldId id="259"/>
            <p14:sldId id="2076137258"/>
            <p14:sldId id="1878"/>
            <p14:sldId id="2076137240"/>
            <p14:sldId id="4371"/>
            <p14:sldId id="2076137243"/>
            <p14:sldId id="1840"/>
          </p14:sldIdLst>
        </p14:section>
        <p14:section name="Default Section" id="{9BF70EB5-4029-4AD1-B65B-E168A30B193D}">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CADE4"/>
    <a:srgbClr val="009900"/>
    <a:srgbClr val="1E1EC2"/>
    <a:srgbClr val="BDBDBD"/>
    <a:srgbClr val="D83B01"/>
    <a:srgbClr val="D2D2D2"/>
    <a:srgbClr val="E6E6E6"/>
    <a:srgbClr val="FFB900"/>
    <a:srgbClr val="303030"/>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465" autoAdjust="0"/>
  </p:normalViewPr>
  <p:slideViewPr>
    <p:cSldViewPr snapToGrid="0">
      <p:cViewPr varScale="1">
        <p:scale>
          <a:sx n="92" d="100"/>
          <a:sy n="92" d="100"/>
        </p:scale>
        <p:origin x="1278" y="78"/>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notesMaster" Target="notesMasters/notesMaster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tableStyles" Target="tableStyles.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handoutMaster" Target="handoutMasters/handoutMaster1.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viewProps" Target="viewProps.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commentAuthors" Target="commentAuthors.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10/27/2022 8:48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2.png>
</file>

<file path=ppt/media/image13.jpg>
</file>

<file path=ppt/media/image14.png>
</file>

<file path=ppt/media/image15.png>
</file>

<file path=ppt/media/image16.png>
</file>

<file path=ppt/media/image17.png>
</file>

<file path=ppt/media/image18.png>
</file>

<file path=ppt/media/image19.jpg>
</file>

<file path=ppt/media/image20.png>
</file>

<file path=ppt/media/image21.png>
</file>

<file path=ppt/media/image22.png>
</file>

<file path=ppt/media/image23.jpeg>
</file>

<file path=ppt/media/image24.jpeg>
</file>

<file path=ppt/media/image28.png>
</file>

<file path=ppt/media/image29.svg>
</file>

<file path=ppt/media/image3.png>
</file>

<file path=ppt/media/image30.png>
</file>

<file path=ppt/media/image4.png>
</file>

<file path=ppt/media/image5.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10/27/2022 8:46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Confidential. Shared under NDA.</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F9DB4CED-79A0-496B-8B87-578EE66BE0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10/27/2022 8:49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907687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25944476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9:22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1430671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2533529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24454713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20344158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3247591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3247591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8B44C4B-E218-4158-810E-47EF8FD635F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10/27/2022 8:46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677344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7F005E7-6EF0-4AA2-9B8B-D5E1791F5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82044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2594447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Confidential. Shared under NDA.</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A25F9B18-7F60-48C6-B9E6-F109D85CF727}"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10/27/2022 8:49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482369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648DA8-055C-4E67-AE1C-DC4B0C9D582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08582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9:32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38119791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37610148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37610148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a:p>
        </p:txBody>
      </p:sp>
    </p:spTree>
    <p:extLst>
      <p:ext uri="{BB962C8B-B14F-4D97-AF65-F5344CB8AC3E}">
        <p14:creationId xmlns:p14="http://schemas.microsoft.com/office/powerpoint/2010/main" val="37610148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37610148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648DA8-055C-4E67-AE1C-DC4B0C9D582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26221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24299435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4452312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22717712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DA0D7A-0E32-4D97-9B0C-4BFF3020BA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77811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25910838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22242520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33</a:t>
            </a:fld>
            <a:endParaRPr lang="en-US"/>
          </a:p>
        </p:txBody>
      </p:sp>
    </p:spTree>
    <p:extLst>
      <p:ext uri="{BB962C8B-B14F-4D97-AF65-F5344CB8AC3E}">
        <p14:creationId xmlns:p14="http://schemas.microsoft.com/office/powerpoint/2010/main" val="16256390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31277426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35</a:t>
            </a:fld>
            <a:endParaRPr lang="en-US"/>
          </a:p>
        </p:txBody>
      </p:sp>
    </p:spTree>
    <p:extLst>
      <p:ext uri="{BB962C8B-B14F-4D97-AF65-F5344CB8AC3E}">
        <p14:creationId xmlns:p14="http://schemas.microsoft.com/office/powerpoint/2010/main" val="2347760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36</a:t>
            </a:fld>
            <a:endParaRPr lang="en-US"/>
          </a:p>
        </p:txBody>
      </p:sp>
    </p:spTree>
    <p:extLst>
      <p:ext uri="{BB962C8B-B14F-4D97-AF65-F5344CB8AC3E}">
        <p14:creationId xmlns:p14="http://schemas.microsoft.com/office/powerpoint/2010/main" val="22826121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37</a:t>
            </a:fld>
            <a:endParaRPr lang="en-US"/>
          </a:p>
        </p:txBody>
      </p:sp>
    </p:spTree>
    <p:extLst>
      <p:ext uri="{BB962C8B-B14F-4D97-AF65-F5344CB8AC3E}">
        <p14:creationId xmlns:p14="http://schemas.microsoft.com/office/powerpoint/2010/main" val="7557585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38</a:t>
            </a:fld>
            <a:endParaRPr lang="en-US"/>
          </a:p>
        </p:txBody>
      </p:sp>
    </p:spTree>
    <p:extLst>
      <p:ext uri="{BB962C8B-B14F-4D97-AF65-F5344CB8AC3E}">
        <p14:creationId xmlns:p14="http://schemas.microsoft.com/office/powerpoint/2010/main" val="12964208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39</a:t>
            </a:fld>
            <a:endParaRPr lang="en-US"/>
          </a:p>
        </p:txBody>
      </p:sp>
    </p:spTree>
    <p:extLst>
      <p:ext uri="{BB962C8B-B14F-4D97-AF65-F5344CB8AC3E}">
        <p14:creationId xmlns:p14="http://schemas.microsoft.com/office/powerpoint/2010/main" val="55165345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Date Placeholder 4"/>
          <p:cNvSpPr>
            <a:spLocks noGrp="1"/>
          </p:cNvSpPr>
          <p:nvPr>
            <p:ph type="dt" idx="1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07C9152-0D2F-4DAC-BF8D-8575F1447F8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10/27/2022 8:51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Confidential. Shared under NDA.</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85510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900" dirty="0">
                <a:effectLst/>
                <a:latin typeface="Calibri" panose="020F0502020204030204" pitchFamily="34" charset="0"/>
                <a:ea typeface="Times New Roman" panose="02020603050405020304" pitchFamily="18" charset="0"/>
              </a:rPr>
              <a:t>At the EMEA virtual onsite and all other events at Microsoft, we just wanted to remind everyone to celebrate our diversity and be inclusive with everyone attending by being aware, friendly, respectful, patient and welcoming to all those during the event.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900" dirty="0">
              <a:effectLst/>
              <a:latin typeface="Calibri" panose="020F0502020204030204" pitchFamily="34" charset="0"/>
              <a:ea typeface="Times New Roman" panose="02020603050405020304" pitchFamily="18" charset="0"/>
            </a:endParaRPr>
          </a:p>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Confidential. Shared under NDA.</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A8757795-A5FD-4205-981C-499BE3AE2AE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10/27/2022 8:49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460096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DA0D7A-0E32-4D97-9B0C-4BFF3020BA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4179619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44</a:t>
            </a:fld>
            <a:endParaRPr lang="en-US"/>
          </a:p>
        </p:txBody>
      </p:sp>
    </p:spTree>
    <p:extLst>
      <p:ext uri="{BB962C8B-B14F-4D97-AF65-F5344CB8AC3E}">
        <p14:creationId xmlns:p14="http://schemas.microsoft.com/office/powerpoint/2010/main" val="19731783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45</a:t>
            </a:fld>
            <a:endParaRPr lang="en-US"/>
          </a:p>
        </p:txBody>
      </p:sp>
    </p:spTree>
    <p:extLst>
      <p:ext uri="{BB962C8B-B14F-4D97-AF65-F5344CB8AC3E}">
        <p14:creationId xmlns:p14="http://schemas.microsoft.com/office/powerpoint/2010/main" val="266291006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D18B56EA-E28F-4F92-9F16-7A6F2501B303}"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46</a:t>
            </a:fld>
            <a:endParaRPr lang="en-US"/>
          </a:p>
        </p:txBody>
      </p:sp>
    </p:spTree>
    <p:extLst>
      <p:ext uri="{BB962C8B-B14F-4D97-AF65-F5344CB8AC3E}">
        <p14:creationId xmlns:p14="http://schemas.microsoft.com/office/powerpoint/2010/main" val="45761801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10/27/2022 8:46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3955729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10/27/2022 8:46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48</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199429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7990684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2283811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0" rtl="0" fontAlgn="ctr">
              <a:spcBef>
                <a:spcPts val="0"/>
              </a:spcBef>
              <a:spcAft>
                <a:spcPts val="0"/>
              </a:spcAft>
              <a:buFont typeface="+mj-lt"/>
              <a:buNone/>
            </a:pPr>
            <a:r>
              <a:rPr lang="en-US" dirty="0"/>
              <a:t>V2 tokens have the app id as the </a:t>
            </a:r>
            <a:r>
              <a:rPr lang="en-US" dirty="0" err="1"/>
              <a:t>aud</a:t>
            </a:r>
            <a:r>
              <a:rPr lang="en-US" dirty="0"/>
              <a:t> claim. This prevents any spoofing of the API</a:t>
            </a:r>
          </a:p>
          <a:p>
            <a:pPr marL="342900" indent="0" rtl="0" fontAlgn="ctr">
              <a:spcBef>
                <a:spcPts val="0"/>
              </a:spcBef>
              <a:spcAft>
                <a:spcPts val="0"/>
              </a:spcAft>
              <a:buFont typeface="+mj-lt"/>
              <a:buNone/>
            </a:pPr>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10/27/2022 8:46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3459493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2321688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10/27/2022 8:46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9300626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3.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4.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5.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1.xml"/><Relationship Id="rId1" Type="http://schemas.openxmlformats.org/officeDocument/2006/relationships/themeOverride" Target="../theme/themeOverride1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2.xml"/><Relationship Id="rId1" Type="http://schemas.openxmlformats.org/officeDocument/2006/relationships/themeOverride" Target="../theme/themeOverride17.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8.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pic>
        <p:nvPicPr>
          <p:cNvPr id="29" name="MS logo gray - EMF" descr="Microsoft logo, gray text version">
            <a:extLst>
              <a:ext uri="{FF2B5EF4-FFF2-40B4-BE49-F238E27FC236}">
                <a16:creationId xmlns:a16="http://schemas.microsoft.com/office/drawing/2014/main" id="{8804C2B3-3878-4889-940D-3F3386B9455D}"/>
              </a:ext>
            </a:extLst>
          </p:cNvPr>
          <p:cNvPicPr>
            <a:picLocks noChangeAspect="1"/>
          </p:cNvPicPr>
          <p:nvPr userDrawn="1"/>
        </p:nvPicPr>
        <p:blipFill>
          <a:blip r:embed="rId2"/>
          <a:stretch>
            <a:fillRect/>
          </a:stretch>
        </p:blipFill>
        <p:spPr bwMode="black">
          <a:xfrm>
            <a:off x="584200" y="586080"/>
            <a:ext cx="1366440" cy="292608"/>
          </a:xfrm>
          <a:prstGeom prst="rect">
            <a:avLst/>
          </a:prstGeom>
        </p:spPr>
      </p:pic>
      <p:sp>
        <p:nvSpPr>
          <p:cNvPr id="30" name="Rectangle 29">
            <a:extLst>
              <a:ext uri="{FF2B5EF4-FFF2-40B4-BE49-F238E27FC236}">
                <a16:creationId xmlns:a16="http://schemas.microsoft.com/office/drawing/2014/main" id="{8B2E4F62-54DC-4435-AA29-18599C177284}"/>
              </a:ext>
            </a:extLst>
          </p:cNvPr>
          <p:cNvSpPr/>
          <p:nvPr userDrawn="1"/>
        </p:nvSpPr>
        <p:spPr bwMode="gray">
          <a:xfrm>
            <a:off x="237060" y="1178193"/>
            <a:ext cx="11604624" cy="539388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Segoe UI"/>
              <a:ea typeface="Segoe UI" pitchFamily="34" charset="0"/>
              <a:cs typeface="Segoe UI" pitchFamily="34" charset="0"/>
            </a:endParaRPr>
          </a:p>
        </p:txBody>
      </p:sp>
      <p:sp>
        <p:nvSpPr>
          <p:cNvPr id="31" name="Rectangle 30">
            <a:extLst>
              <a:ext uri="{FF2B5EF4-FFF2-40B4-BE49-F238E27FC236}">
                <a16:creationId xmlns:a16="http://schemas.microsoft.com/office/drawing/2014/main" id="{879111DE-B006-4BB2-9BD0-8D5712D8C2A9}"/>
              </a:ext>
            </a:extLst>
          </p:cNvPr>
          <p:cNvSpPr/>
          <p:nvPr userDrawn="1"/>
        </p:nvSpPr>
        <p:spPr bwMode="white">
          <a:xfrm>
            <a:off x="584200" y="1929897"/>
            <a:ext cx="6676335" cy="1210588"/>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3600" b="0" i="0" u="none" strike="noStrike" kern="1200" cap="none" spc="0" normalizeH="0" baseline="0" noProof="0">
                <a:ln w="3175">
                  <a:noFill/>
                </a:ln>
                <a:solidFill>
                  <a:prstClr val="black"/>
                </a:solidFill>
                <a:effectLst/>
                <a:uLnTx/>
                <a:uFillTx/>
                <a:latin typeface="Segoe UI Semibold"/>
                <a:ea typeface="+mn-ea"/>
                <a:cs typeface="Segoe UI" pitchFamily="34" charset="0"/>
              </a:rPr>
              <a:t>Microsoft Identity platform </a:t>
            </a:r>
          </a:p>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3600" b="0" i="0" u="none" strike="noStrike" kern="1200" cap="none" spc="0" normalizeH="0" baseline="0" noProof="0">
                <a:ln w="3175">
                  <a:noFill/>
                </a:ln>
                <a:solidFill>
                  <a:prstClr val="black"/>
                </a:solidFill>
                <a:effectLst/>
                <a:uLnTx/>
                <a:uFillTx/>
                <a:latin typeface="Segoe UI Semibold"/>
                <a:ea typeface="+mn-ea"/>
                <a:cs typeface="Segoe UI" pitchFamily="34" charset="0"/>
              </a:rPr>
              <a:t>Developer training</a:t>
            </a:r>
          </a:p>
        </p:txBody>
      </p:sp>
    </p:spTree>
    <p:extLst>
      <p:ext uri="{BB962C8B-B14F-4D97-AF65-F5344CB8AC3E}">
        <p14:creationId xmlns:p14="http://schemas.microsoft.com/office/powerpoint/2010/main" val="384205973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Square Photo">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200F7B6E-608C-4712-A939-BEBE059E295A}"/>
              </a:ext>
            </a:extLst>
          </p:cNvPr>
          <p:cNvGrpSpPr/>
          <p:nvPr userDrawn="1"/>
        </p:nvGrpSpPr>
        <p:grpSpPr bwMode="ltGray">
          <a:xfrm>
            <a:off x="6256117" y="-21839"/>
            <a:ext cx="5932086" cy="6890047"/>
            <a:chOff x="6256117" y="-21839"/>
            <a:chExt cx="5932086" cy="6890047"/>
          </a:xfrm>
        </p:grpSpPr>
        <p:grpSp>
          <p:nvGrpSpPr>
            <p:cNvPr id="56" name="Group 55">
              <a:extLst>
                <a:ext uri="{FF2B5EF4-FFF2-40B4-BE49-F238E27FC236}">
                  <a16:creationId xmlns:a16="http://schemas.microsoft.com/office/drawing/2014/main" id="{6DC5E8A2-8275-4F90-BA55-9B66D81C4A9F}"/>
                </a:ext>
              </a:extLst>
            </p:cNvPr>
            <p:cNvGrpSpPr/>
            <p:nvPr userDrawn="1"/>
          </p:nvGrpSpPr>
          <p:grpSpPr bwMode="ltGray">
            <a:xfrm>
              <a:off x="8507413" y="1457714"/>
              <a:ext cx="3680790" cy="5392441"/>
              <a:chOff x="8507413" y="1457714"/>
              <a:chExt cx="3680790" cy="5392441"/>
            </a:xfrm>
          </p:grpSpPr>
          <p:sp>
            <p:nvSpPr>
              <p:cNvPr id="65" name="Freeform: Shape 64">
                <a:extLst>
                  <a:ext uri="{FF2B5EF4-FFF2-40B4-BE49-F238E27FC236}">
                    <a16:creationId xmlns:a16="http://schemas.microsoft.com/office/drawing/2014/main" id="{6C563208-4732-48A3-81E6-533A2E2DD538}"/>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6" name="Freeform: Shape 65">
                <a:extLst>
                  <a:ext uri="{FF2B5EF4-FFF2-40B4-BE49-F238E27FC236}">
                    <a16:creationId xmlns:a16="http://schemas.microsoft.com/office/drawing/2014/main" id="{DD0ADC22-C4D5-4BE8-99A8-91566ADDBF5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7" name="Freeform: Shape 66">
                <a:extLst>
                  <a:ext uri="{FF2B5EF4-FFF2-40B4-BE49-F238E27FC236}">
                    <a16:creationId xmlns:a16="http://schemas.microsoft.com/office/drawing/2014/main" id="{91C4D457-0F93-4853-AB02-01C200DE6658}"/>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8" name="Freeform: Shape 67">
                <a:extLst>
                  <a:ext uri="{FF2B5EF4-FFF2-40B4-BE49-F238E27FC236}">
                    <a16:creationId xmlns:a16="http://schemas.microsoft.com/office/drawing/2014/main" id="{E8D605B0-4DEE-4101-AC83-CD1D15D14DB9}"/>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9" name="Freeform: Shape 68">
                <a:extLst>
                  <a:ext uri="{FF2B5EF4-FFF2-40B4-BE49-F238E27FC236}">
                    <a16:creationId xmlns:a16="http://schemas.microsoft.com/office/drawing/2014/main" id="{2EF14ED5-2275-4C01-96DD-1D24FE9FD6EE}"/>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0" name="Freeform: Shape 69">
                <a:extLst>
                  <a:ext uri="{FF2B5EF4-FFF2-40B4-BE49-F238E27FC236}">
                    <a16:creationId xmlns:a16="http://schemas.microsoft.com/office/drawing/2014/main" id="{F31E8C76-6A67-4E1C-BCC4-8D2ABCC0212A}"/>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1" name="Freeform: Shape 70">
                <a:extLst>
                  <a:ext uri="{FF2B5EF4-FFF2-40B4-BE49-F238E27FC236}">
                    <a16:creationId xmlns:a16="http://schemas.microsoft.com/office/drawing/2014/main" id="{9ABDD9FA-82C7-4E69-9895-354AD0BDD19E}"/>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2" name="Freeform: Shape 71">
                <a:extLst>
                  <a:ext uri="{FF2B5EF4-FFF2-40B4-BE49-F238E27FC236}">
                    <a16:creationId xmlns:a16="http://schemas.microsoft.com/office/drawing/2014/main" id="{2A7CD18E-2839-44B2-9BA7-6356529D686A}"/>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3" name="Freeform: Shape 72">
                <a:extLst>
                  <a:ext uri="{FF2B5EF4-FFF2-40B4-BE49-F238E27FC236}">
                    <a16:creationId xmlns:a16="http://schemas.microsoft.com/office/drawing/2014/main" id="{0B7E64CE-434E-410A-823C-4872E71DD278}"/>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4" name="Freeform: Shape 73">
                <a:extLst>
                  <a:ext uri="{FF2B5EF4-FFF2-40B4-BE49-F238E27FC236}">
                    <a16:creationId xmlns:a16="http://schemas.microsoft.com/office/drawing/2014/main" id="{0D92AA81-D52A-4877-AE2C-AB5B4D374D19}"/>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5" name="Freeform: Shape 74">
                <a:extLst>
                  <a:ext uri="{FF2B5EF4-FFF2-40B4-BE49-F238E27FC236}">
                    <a16:creationId xmlns:a16="http://schemas.microsoft.com/office/drawing/2014/main" id="{BE84D11A-0DE4-40A8-BB80-889FF30CCE03}"/>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6" name="Freeform: Shape 75">
                <a:extLst>
                  <a:ext uri="{FF2B5EF4-FFF2-40B4-BE49-F238E27FC236}">
                    <a16:creationId xmlns:a16="http://schemas.microsoft.com/office/drawing/2014/main" id="{A80E0B5D-2F12-4C6E-92C5-3765C579ADE8}"/>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7" name="Freeform: Shape 76">
                <a:extLst>
                  <a:ext uri="{FF2B5EF4-FFF2-40B4-BE49-F238E27FC236}">
                    <a16:creationId xmlns:a16="http://schemas.microsoft.com/office/drawing/2014/main" id="{765DAB00-242D-4D78-B6BF-F678C14B519F}"/>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8" name="Freeform: Shape 77">
                <a:extLst>
                  <a:ext uri="{FF2B5EF4-FFF2-40B4-BE49-F238E27FC236}">
                    <a16:creationId xmlns:a16="http://schemas.microsoft.com/office/drawing/2014/main" id="{D824698C-3D67-4D42-9DE6-531F5A0C7EA3}"/>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9" name="Freeform: Shape 78">
                <a:extLst>
                  <a:ext uri="{FF2B5EF4-FFF2-40B4-BE49-F238E27FC236}">
                    <a16:creationId xmlns:a16="http://schemas.microsoft.com/office/drawing/2014/main" id="{699246CD-F05A-4044-B7A4-384A7B272509}"/>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80" name="Freeform: Shape 79">
                <a:extLst>
                  <a:ext uri="{FF2B5EF4-FFF2-40B4-BE49-F238E27FC236}">
                    <a16:creationId xmlns:a16="http://schemas.microsoft.com/office/drawing/2014/main" id="{06930CAB-4305-4191-AD01-9D22AAD264D9}"/>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cxnSp>
            <p:nvCxnSpPr>
              <p:cNvPr id="81" name="Straight Connector 80">
                <a:extLst>
                  <a:ext uri="{FF2B5EF4-FFF2-40B4-BE49-F238E27FC236}">
                    <a16:creationId xmlns:a16="http://schemas.microsoft.com/office/drawing/2014/main" id="{7FBC50E9-9F0E-4D62-9AA6-DC145681D1EA}"/>
                  </a:ext>
                </a:extLst>
              </p:cNvPr>
              <p:cNvCxnSpPr/>
              <p:nvPr/>
            </p:nvCxnSpPr>
            <p:spPr bwMode="ltGray">
              <a:xfrm>
                <a:off x="9981203" y="5098858"/>
                <a:ext cx="733213" cy="400531"/>
              </a:xfrm>
              <a:prstGeom prst="line">
                <a:avLst/>
              </a:pr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57" name="Group 56">
              <a:extLst>
                <a:ext uri="{FF2B5EF4-FFF2-40B4-BE49-F238E27FC236}">
                  <a16:creationId xmlns:a16="http://schemas.microsoft.com/office/drawing/2014/main" id="{09610B7D-2856-472A-B98F-5684402C6C99}"/>
                </a:ext>
              </a:extLst>
            </p:cNvPr>
            <p:cNvGrpSpPr/>
            <p:nvPr userDrawn="1"/>
          </p:nvGrpSpPr>
          <p:grpSpPr bwMode="ltGray">
            <a:xfrm>
              <a:off x="7545167" y="-21839"/>
              <a:ext cx="1192433" cy="1098538"/>
              <a:chOff x="7545167" y="-9139"/>
              <a:chExt cx="1192433" cy="1098538"/>
            </a:xfrm>
          </p:grpSpPr>
          <p:sp>
            <p:nvSpPr>
              <p:cNvPr id="62" name="Freeform: Shape 61">
                <a:extLst>
                  <a:ext uri="{FF2B5EF4-FFF2-40B4-BE49-F238E27FC236}">
                    <a16:creationId xmlns:a16="http://schemas.microsoft.com/office/drawing/2014/main" id="{5173E078-D753-4C8F-98BB-75D0CBE314FE}"/>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3" name="Freeform: Shape 62">
                <a:extLst>
                  <a:ext uri="{FF2B5EF4-FFF2-40B4-BE49-F238E27FC236}">
                    <a16:creationId xmlns:a16="http://schemas.microsoft.com/office/drawing/2014/main" id="{EAA82456-62CD-4C42-91A4-3FFD8F19BCBD}"/>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4" name="Freeform: Shape 63">
                <a:extLst>
                  <a:ext uri="{FF2B5EF4-FFF2-40B4-BE49-F238E27FC236}">
                    <a16:creationId xmlns:a16="http://schemas.microsoft.com/office/drawing/2014/main" id="{41ABB687-FC0A-4A48-8466-BF8A1129E230}"/>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58" name="Group 57">
              <a:extLst>
                <a:ext uri="{FF2B5EF4-FFF2-40B4-BE49-F238E27FC236}">
                  <a16:creationId xmlns:a16="http://schemas.microsoft.com/office/drawing/2014/main" id="{8EEA91BF-1A44-4FB0-92F0-23098E7BBFCD}"/>
                </a:ext>
              </a:extLst>
            </p:cNvPr>
            <p:cNvGrpSpPr/>
            <p:nvPr userDrawn="1"/>
          </p:nvGrpSpPr>
          <p:grpSpPr bwMode="ltGray">
            <a:xfrm>
              <a:off x="6256117" y="5896894"/>
              <a:ext cx="1057910" cy="971314"/>
              <a:chOff x="6256117" y="5896894"/>
              <a:chExt cx="1057910" cy="971314"/>
            </a:xfrm>
          </p:grpSpPr>
          <p:sp>
            <p:nvSpPr>
              <p:cNvPr id="59" name="Freeform: Shape 58">
                <a:extLst>
                  <a:ext uri="{FF2B5EF4-FFF2-40B4-BE49-F238E27FC236}">
                    <a16:creationId xmlns:a16="http://schemas.microsoft.com/office/drawing/2014/main" id="{511C6A8E-CEC6-4129-9FB2-A426C6CE84EB}"/>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0" name="Freeform: Shape 59">
                <a:extLst>
                  <a:ext uri="{FF2B5EF4-FFF2-40B4-BE49-F238E27FC236}">
                    <a16:creationId xmlns:a16="http://schemas.microsoft.com/office/drawing/2014/main" id="{205B8F1F-9F8A-42BF-8770-AEABCEC35D18}"/>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1" name="Freeform: Shape 60">
                <a:extLst>
                  <a:ext uri="{FF2B5EF4-FFF2-40B4-BE49-F238E27FC236}">
                    <a16:creationId xmlns:a16="http://schemas.microsoft.com/office/drawing/2014/main" id="{36EE7F2A-0858-47D2-B1D0-D33BCD933ABE}"/>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grpSp>
      </p:grpSp>
      <p:sp>
        <p:nvSpPr>
          <p:cNvPr id="5" name="Picture Placeholder 4">
            <a:extLst>
              <a:ext uri="{FF2B5EF4-FFF2-40B4-BE49-F238E27FC236}">
                <a16:creationId xmlns:a16="http://schemas.microsoft.com/office/drawing/2014/main" id="{6DF5D6DE-2629-4577-9B98-7A1666013D0A}"/>
              </a:ext>
            </a:extLst>
          </p:cNvPr>
          <p:cNvSpPr>
            <a:spLocks noGrp="1"/>
          </p:cNvSpPr>
          <p:nvPr>
            <p:ph type="pic" sz="quarter" idx="11" hasCustomPrompt="1"/>
          </p:nvPr>
        </p:nvSpPr>
        <p:spPr bwMode="gray">
          <a:xfrm>
            <a:off x="5076508" y="317230"/>
            <a:ext cx="6881813" cy="6272213"/>
          </a:xfrm>
          <a:blipFill>
            <a:blip r:embed="rId3"/>
            <a:stretch>
              <a:fillRect/>
            </a:stretch>
          </a:blipFill>
          <a:ln w="9525" cap="flat">
            <a:noFill/>
            <a:prstDash val="solid"/>
            <a:miter/>
          </a:ln>
          <a:effectLst>
            <a:outerShdw blurRad="508000" dist="63500" dir="2700000" sx="101000" sy="101000" algn="tl" rotWithShape="0">
              <a:prstClr val="black">
                <a:alpha val="33000"/>
              </a:prstClr>
            </a:outerShdw>
          </a:effectLst>
        </p:spPr>
        <p:txBody>
          <a:bodyPr tIns="118872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b="1" kern="1200" spc="0" baseline="0" dirty="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Title 1"/>
          <p:cNvSpPr>
            <a:spLocks noGrp="1"/>
          </p:cNvSpPr>
          <p:nvPr>
            <p:ph type="title" hasCustomPrompt="1"/>
          </p:nvPr>
        </p:nvSpPr>
        <p:spPr>
          <a:xfrm>
            <a:off x="584201" y="2579648"/>
            <a:ext cx="3768898" cy="553998"/>
          </a:xfrm>
        </p:spPr>
        <p:txBody>
          <a:bodyPr wrap="square" rIns="0" anchor="b">
            <a:spAutoFit/>
          </a:bodyPr>
          <a:lstStyle>
            <a:lvl1pPr>
              <a:lnSpc>
                <a:spcPct val="100000"/>
              </a:lnSpc>
              <a:defRPr sz="3600" b="1" spc="-49" baseline="0">
                <a:solidFill>
                  <a:schemeClr val="tx1"/>
                </a:solidFill>
                <a:latin typeface="+mj-lt"/>
                <a:cs typeface="Segoe UI Semilight" panose="020B0402040204020203" pitchFamily="34" charset="0"/>
              </a:defRPr>
            </a:lvl1pPr>
          </a:lstStyle>
          <a:p>
            <a:r>
              <a:rPr lang="en-US"/>
              <a:t>Enter title text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1"/>
            <a:ext cx="3769300" cy="307777"/>
          </a:xfrm>
        </p:spPr>
        <p:txBody>
          <a:bodyPr/>
          <a:lstStyle>
            <a:lvl1pPr marL="0" indent="0">
              <a:buNone/>
              <a:defRPr sz="2000">
                <a:solidFill>
                  <a:schemeClr val="tx1"/>
                </a:solidFill>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Tree>
    <p:extLst>
      <p:ext uri="{BB962C8B-B14F-4D97-AF65-F5344CB8AC3E}">
        <p14:creationId xmlns:p14="http://schemas.microsoft.com/office/powerpoint/2010/main" val="83268470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359">
          <p15:clr>
            <a:srgbClr val="FBAE40"/>
          </p15:clr>
        </p15:guide>
        <p15:guide id="6" orient="horz" pos="904">
          <p15:clr>
            <a:srgbClr val="5ACBF0"/>
          </p15:clr>
        </p15:guide>
        <p15:guide id="7" orient="horz" pos="1276">
          <p15:clr>
            <a:srgbClr val="5ACBF0"/>
          </p15:clr>
        </p15:guide>
        <p15:guide id="8" orient="horz" pos="2226">
          <p15:clr>
            <a:srgbClr val="5ACBF0"/>
          </p15:clr>
        </p15:guide>
        <p15:guide id="9" pos="2993">
          <p15:clr>
            <a:srgbClr val="C35EA4"/>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ntent - Triple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51840000"/>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ontent - Triple Column -- BulletLis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342900" indent="-342900">
              <a:buClr>
                <a:srgbClr val="8661C5"/>
              </a:buClr>
              <a:buSzPct val="80000"/>
              <a:buFont typeface="Arial" panose="020B0604020202020204" pitchFamily="34" charset="0"/>
              <a:buChar char="•"/>
              <a:defRPr/>
            </a:lvl1pPr>
            <a:lvl2pPr marL="742950" indent="-285750">
              <a:buClr>
                <a:srgbClr val="8661C5"/>
              </a:buClr>
              <a:buSzPct val="80000"/>
              <a:buFont typeface="Arial" panose="020B0604020202020204" pitchFamily="34" charset="0"/>
              <a:buChar char="•"/>
              <a:defRPr/>
            </a:lvl2pPr>
            <a:lvl3pPr marL="1200150" indent="-285750">
              <a:buClr>
                <a:srgbClr val="8661C5"/>
              </a:buClr>
              <a:buSzPct val="80000"/>
              <a:buFont typeface="Arial" panose="020B0604020202020204" pitchFamily="34" charset="0"/>
              <a:buChar char="•"/>
              <a:defRPr/>
            </a:lvl3pPr>
            <a:lvl4pPr marL="1657350" indent="-285750">
              <a:buClr>
                <a:srgbClr val="8661C5"/>
              </a:buClr>
              <a:buSzPct val="80000"/>
              <a:buFont typeface="Arial" panose="020B0604020202020204" pitchFamily="34" charset="0"/>
              <a:buChar char="•"/>
              <a:defRPr/>
            </a:lvl4pPr>
            <a:lvl5pPr marL="2114550" indent="-285750">
              <a:buClr>
                <a:srgbClr val="8661C5"/>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342900" indent="-342900">
              <a:buClr>
                <a:srgbClr val="8661C5"/>
              </a:buClr>
              <a:buSzPct val="80000"/>
              <a:buFont typeface="Arial" panose="020B0604020202020204" pitchFamily="34" charset="0"/>
              <a:buChar char="•"/>
              <a:defRPr/>
            </a:lvl1pPr>
            <a:lvl2pPr marL="742950" indent="-285750">
              <a:buClr>
                <a:srgbClr val="8661C5"/>
              </a:buClr>
              <a:buSzPct val="80000"/>
              <a:buFont typeface="Arial" panose="020B0604020202020204" pitchFamily="34" charset="0"/>
              <a:buChar char="•"/>
              <a:defRPr/>
            </a:lvl2pPr>
            <a:lvl3pPr marL="1200150" indent="-285750">
              <a:buClr>
                <a:srgbClr val="8661C5"/>
              </a:buClr>
              <a:buSzPct val="80000"/>
              <a:buFont typeface="Arial" panose="020B0604020202020204" pitchFamily="34" charset="0"/>
              <a:buChar char="•"/>
              <a:defRPr/>
            </a:lvl3pPr>
            <a:lvl4pPr marL="1657350" indent="-285750">
              <a:buClr>
                <a:srgbClr val="8661C5"/>
              </a:buClr>
              <a:buSzPct val="80000"/>
              <a:buFont typeface="Arial" panose="020B0604020202020204" pitchFamily="34" charset="0"/>
              <a:buChar char="•"/>
              <a:defRPr/>
            </a:lvl4pPr>
            <a:lvl5pPr marL="2114550" indent="-285750">
              <a:buClr>
                <a:srgbClr val="8661C5"/>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342900" indent="-342900">
              <a:buClr>
                <a:srgbClr val="8661C5"/>
              </a:buClr>
              <a:buSzPct val="80000"/>
              <a:buFont typeface="Arial" panose="020B0604020202020204" pitchFamily="34" charset="0"/>
              <a:buChar char="•"/>
              <a:defRPr/>
            </a:lvl1pPr>
            <a:lvl2pPr marL="742950" indent="-285750">
              <a:buClr>
                <a:srgbClr val="8661C5"/>
              </a:buClr>
              <a:buSzPct val="80000"/>
              <a:buFont typeface="Arial" panose="020B0604020202020204" pitchFamily="34" charset="0"/>
              <a:buChar char="•"/>
              <a:defRPr/>
            </a:lvl2pPr>
            <a:lvl3pPr marL="1200150" indent="-285750">
              <a:buClr>
                <a:srgbClr val="8661C5"/>
              </a:buClr>
              <a:buSzPct val="80000"/>
              <a:buFont typeface="Arial" panose="020B0604020202020204" pitchFamily="34" charset="0"/>
              <a:buChar char="•"/>
              <a:defRPr/>
            </a:lvl3pPr>
            <a:lvl4pPr marL="1657350" indent="-285750">
              <a:buClr>
                <a:srgbClr val="8661C5"/>
              </a:buClr>
              <a:buSzPct val="80000"/>
              <a:buFont typeface="Arial" panose="020B0604020202020204" pitchFamily="34" charset="0"/>
              <a:buChar char="•"/>
              <a:defRPr/>
            </a:lvl4pPr>
            <a:lvl5pPr marL="2114550" indent="-285750">
              <a:buClr>
                <a:srgbClr val="8661C5"/>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6863775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asic - For Conten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8EEFA1-3199-4EB9-8C0F-8C698019F873}"/>
              </a:ext>
            </a:extLst>
          </p:cNvPr>
          <p:cNvSpPr>
            <a:spLocks noGrp="1"/>
          </p:cNvSpPr>
          <p:nvPr>
            <p:ph type="title" hasCustomPrompt="1"/>
          </p:nvPr>
        </p:nvSpPr>
        <p:spPr>
          <a:xfrm>
            <a:off x="544513" y="-702169"/>
            <a:ext cx="11277600" cy="567566"/>
          </a:xfrm>
        </p:spPr>
        <p:txBody>
          <a:bodyPr/>
          <a:lstStyle>
            <a:lvl1pPr>
              <a:defRPr/>
            </a:lvl1pPr>
          </a:lstStyle>
          <a:p>
            <a:r>
              <a:rPr lang="en-US"/>
              <a:t>Click to edit Master title style for screen readers</a:t>
            </a:r>
          </a:p>
        </p:txBody>
      </p:sp>
      <p:sp>
        <p:nvSpPr>
          <p:cNvPr id="3" name="Picture Placeholder 2">
            <a:extLst>
              <a:ext uri="{FF2B5EF4-FFF2-40B4-BE49-F238E27FC236}">
                <a16:creationId xmlns:a16="http://schemas.microsoft.com/office/drawing/2014/main" id="{9442E5A6-2D6B-004E-8C21-34BF0BB32659}"/>
              </a:ext>
              <a:ext uri="{C183D7F6-B498-43B3-948B-1728B52AA6E4}">
                <adec:decorative xmlns:adec="http://schemas.microsoft.com/office/drawing/2017/decorative" val="0"/>
              </a:ext>
            </a:extLst>
          </p:cNvPr>
          <p:cNvSpPr>
            <a:spLocks noGrp="1"/>
          </p:cNvSpPr>
          <p:nvPr>
            <p:ph type="pic" sz="quarter" idx="10"/>
          </p:nvPr>
        </p:nvSpPr>
        <p:spPr>
          <a:xfrm>
            <a:off x="544513" y="822324"/>
            <a:ext cx="11190287" cy="5295199"/>
          </a:xfrm>
        </p:spPr>
        <p:txBody>
          <a:bodyPr/>
          <a:lstStyle>
            <a:lvl1pPr>
              <a:defRPr>
                <a:noFill/>
              </a:defRPr>
            </a:lvl1pPr>
          </a:lstStyle>
          <a:p>
            <a:endParaRPr lang="en-US"/>
          </a:p>
        </p:txBody>
      </p:sp>
    </p:spTree>
    <p:extLst>
      <p:ext uri="{BB962C8B-B14F-4D97-AF65-F5344CB8AC3E}">
        <p14:creationId xmlns:p14="http://schemas.microsoft.com/office/powerpoint/2010/main" val="3698694611"/>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9A223F9-C5CF-D745-BDCE-40996D9891D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815709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_Only_graphic">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416982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Speaker Bi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5" name="Picture Placeholder 4">
            <a:extLst>
              <a:ext uri="{FF2B5EF4-FFF2-40B4-BE49-F238E27FC236}">
                <a16:creationId xmlns:a16="http://schemas.microsoft.com/office/drawing/2014/main" id="{D9C3172E-CA55-E647-8089-04851C834DE5}"/>
              </a:ext>
            </a:extLst>
          </p:cNvPr>
          <p:cNvSpPr>
            <a:spLocks noGrp="1"/>
          </p:cNvSpPr>
          <p:nvPr>
            <p:ph type="pic" sz="quarter" idx="10"/>
          </p:nvPr>
        </p:nvSpPr>
        <p:spPr>
          <a:xfrm>
            <a:off x="1885171" y="2364486"/>
            <a:ext cx="3146425" cy="3146425"/>
          </a:xfrm>
          <a:prstGeom prst="ellipse">
            <a:avLst/>
          </a:prstGeom>
        </p:spPr>
        <p:txBody>
          <a:bodyPr/>
          <a:lstStyle>
            <a:lvl1pPr>
              <a:defRPr>
                <a:noFill/>
              </a:defRPr>
            </a:lvl1pPr>
          </a:lstStyle>
          <a:p>
            <a:endParaRPr lang="en-US"/>
          </a:p>
        </p:txBody>
      </p:sp>
      <p:sp>
        <p:nvSpPr>
          <p:cNvPr id="10" name="Text Placeholder 9">
            <a:extLst>
              <a:ext uri="{FF2B5EF4-FFF2-40B4-BE49-F238E27FC236}">
                <a16:creationId xmlns:a16="http://schemas.microsoft.com/office/drawing/2014/main" id="{D54A1A2C-6E11-CA41-8093-560DC9B63F5E}"/>
              </a:ext>
            </a:extLst>
          </p:cNvPr>
          <p:cNvSpPr>
            <a:spLocks noGrp="1"/>
          </p:cNvSpPr>
          <p:nvPr>
            <p:ph type="body" sz="quarter" idx="11" hasCustomPrompt="1"/>
          </p:nvPr>
        </p:nvSpPr>
        <p:spPr>
          <a:xfrm>
            <a:off x="5718175" y="2867025"/>
            <a:ext cx="3983038" cy="561975"/>
          </a:xfrm>
        </p:spPr>
        <p:txBody>
          <a:bodyPr>
            <a:normAutofit/>
          </a:bodyPr>
          <a:lstStyle>
            <a:lvl1pPr marL="0" indent="0">
              <a:buNone/>
              <a:defRPr sz="20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Speaker Name</a:t>
            </a:r>
          </a:p>
        </p:txBody>
      </p:sp>
      <p:sp>
        <p:nvSpPr>
          <p:cNvPr id="11" name="Text Placeholder 9">
            <a:extLst>
              <a:ext uri="{FF2B5EF4-FFF2-40B4-BE49-F238E27FC236}">
                <a16:creationId xmlns:a16="http://schemas.microsoft.com/office/drawing/2014/main" id="{64B48906-34F9-314A-B89E-54DC75CAB058}"/>
              </a:ext>
            </a:extLst>
          </p:cNvPr>
          <p:cNvSpPr>
            <a:spLocks noGrp="1"/>
          </p:cNvSpPr>
          <p:nvPr>
            <p:ph type="body" sz="quarter" idx="12" hasCustomPrompt="1"/>
          </p:nvPr>
        </p:nvSpPr>
        <p:spPr>
          <a:xfrm>
            <a:off x="5718175" y="3410999"/>
            <a:ext cx="3983038" cy="430079"/>
          </a:xfrm>
        </p:spPr>
        <p:txBody>
          <a:bodyPr>
            <a:normAutofit/>
          </a:bodyPr>
          <a:lstStyle>
            <a:lvl1pPr marL="0" indent="0">
              <a:buNone/>
              <a:defRPr sz="16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Them/They (Edit)</a:t>
            </a:r>
          </a:p>
        </p:txBody>
      </p:sp>
      <p:sp>
        <p:nvSpPr>
          <p:cNvPr id="12" name="Text Placeholder 9">
            <a:extLst>
              <a:ext uri="{FF2B5EF4-FFF2-40B4-BE49-F238E27FC236}">
                <a16:creationId xmlns:a16="http://schemas.microsoft.com/office/drawing/2014/main" id="{0DAF0B99-6735-4A4C-A46C-5686C1210824}"/>
              </a:ext>
            </a:extLst>
          </p:cNvPr>
          <p:cNvSpPr>
            <a:spLocks noGrp="1"/>
          </p:cNvSpPr>
          <p:nvPr>
            <p:ph type="body" sz="quarter" idx="13" hasCustomPrompt="1"/>
          </p:nvPr>
        </p:nvSpPr>
        <p:spPr>
          <a:xfrm>
            <a:off x="5718175" y="3891446"/>
            <a:ext cx="3983038" cy="430079"/>
          </a:xfrm>
        </p:spPr>
        <p:txBody>
          <a:bodyPr>
            <a:noAutofit/>
          </a:bodyPr>
          <a:lstStyle>
            <a:lvl1pPr marL="0" indent="0">
              <a:buNone/>
              <a:defRPr sz="18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Job title goes here</a:t>
            </a:r>
          </a:p>
        </p:txBody>
      </p:sp>
      <p:sp>
        <p:nvSpPr>
          <p:cNvPr id="17" name="Text Placeholder 9">
            <a:extLst>
              <a:ext uri="{FF2B5EF4-FFF2-40B4-BE49-F238E27FC236}">
                <a16:creationId xmlns:a16="http://schemas.microsoft.com/office/drawing/2014/main" id="{838F2141-BA7A-ED48-91AF-879DF432F9AD}"/>
              </a:ext>
            </a:extLst>
          </p:cNvPr>
          <p:cNvSpPr>
            <a:spLocks noGrp="1"/>
          </p:cNvSpPr>
          <p:nvPr>
            <p:ph type="body" sz="quarter" idx="14" hasCustomPrompt="1"/>
          </p:nvPr>
        </p:nvSpPr>
        <p:spPr>
          <a:xfrm>
            <a:off x="5718175" y="4883337"/>
            <a:ext cx="3983038" cy="430079"/>
          </a:xfrm>
        </p:spPr>
        <p:txBody>
          <a:bodyPr>
            <a:noAutofit/>
          </a:bodyPr>
          <a:lstStyle>
            <a:lvl1pPr marL="0" indent="0">
              <a:buNone/>
              <a:defRPr sz="1600" b="0" i="0">
                <a:solidFill>
                  <a:schemeClr val="bg1">
                    <a:alpha val="50000"/>
                  </a:schemeClr>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9" name="Rectangle 18">
            <a:extLst>
              <a:ext uri="{FF2B5EF4-FFF2-40B4-BE49-F238E27FC236}">
                <a16:creationId xmlns:a16="http://schemas.microsoft.com/office/drawing/2014/main" id="{B274DA5E-CB51-4E49-9231-83F49F727B25}"/>
              </a:ext>
              <a:ext uri="{C183D7F6-B498-43B3-948B-1728B52AA6E4}">
                <adec:decorative xmlns:adec="http://schemas.microsoft.com/office/drawing/2017/decorative" val="1"/>
              </a:ext>
            </a:extLst>
          </p:cNvPr>
          <p:cNvSpPr/>
          <p:nvPr userDrawn="1"/>
        </p:nvSpPr>
        <p:spPr>
          <a:xfrm>
            <a:off x="5769429" y="4775463"/>
            <a:ext cx="326571" cy="45719"/>
          </a:xfrm>
          <a:prstGeom prst="rect">
            <a:avLst/>
          </a:prstGeom>
          <a:solidFill>
            <a:srgbClr val="866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Tree>
    <p:extLst>
      <p:ext uri="{BB962C8B-B14F-4D97-AF65-F5344CB8AC3E}">
        <p14:creationId xmlns:p14="http://schemas.microsoft.com/office/powerpoint/2010/main" val="420842001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Thank yo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A0A61-B21E-2241-BD4F-982ED2AC0D30}"/>
              </a:ext>
            </a:extLst>
          </p:cNvPr>
          <p:cNvSpPr>
            <a:spLocks noGrp="1"/>
          </p:cNvSpPr>
          <p:nvPr>
            <p:ph type="title" hasCustomPrompt="1"/>
          </p:nvPr>
        </p:nvSpPr>
        <p:spPr>
          <a:xfrm>
            <a:off x="480392" y="2733261"/>
            <a:ext cx="10515600" cy="1014205"/>
          </a:xfrm>
        </p:spPr>
        <p:txBody>
          <a:bodyPr anchor="b">
            <a:normAutofit/>
          </a:bodyPr>
          <a:lstStyle>
            <a:lvl1pPr>
              <a:defRPr sz="2800"/>
            </a:lvl1pPr>
          </a:lstStyle>
          <a:p>
            <a:r>
              <a:rPr lang="en-US"/>
              <a:t>Thank you!</a:t>
            </a:r>
          </a:p>
        </p:txBody>
      </p:sp>
      <p:pic>
        <p:nvPicPr>
          <p:cNvPr id="5" name="Picture 4" descr="Heart">
            <a:extLst>
              <a:ext uri="{FF2B5EF4-FFF2-40B4-BE49-F238E27FC236}">
                <a16:creationId xmlns:a16="http://schemas.microsoft.com/office/drawing/2014/main" id="{4AB5F0F9-5720-AA4D-A422-BF397C234543}"/>
              </a:ext>
            </a:extLst>
          </p:cNvPr>
          <p:cNvPicPr>
            <a:picLocks noChangeAspect="1"/>
          </p:cNvPicPr>
          <p:nvPr userDrawn="1"/>
        </p:nvPicPr>
        <p:blipFill>
          <a:blip r:embed="rId2"/>
          <a:stretch>
            <a:fillRect/>
          </a:stretch>
        </p:blipFill>
        <p:spPr>
          <a:xfrm>
            <a:off x="2516630" y="2825521"/>
            <a:ext cx="1206958" cy="1206958"/>
          </a:xfrm>
          <a:prstGeom prst="rect">
            <a:avLst/>
          </a:prstGeom>
        </p:spPr>
      </p:pic>
    </p:spTree>
    <p:extLst>
      <p:ext uri="{BB962C8B-B14F-4D97-AF65-F5344CB8AC3E}">
        <p14:creationId xmlns:p14="http://schemas.microsoft.com/office/powerpoint/2010/main" val="36935690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Photo body text">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39AAC9F-C8B8-422E-93FC-08A064104000}"/>
              </a:ext>
            </a:extLst>
          </p:cNvPr>
          <p:cNvGrpSpPr/>
          <p:nvPr userDrawn="1"/>
        </p:nvGrpSpPr>
        <p:grpSpPr bwMode="ltGray">
          <a:xfrm>
            <a:off x="6256117" y="-21839"/>
            <a:ext cx="5932086" cy="6890047"/>
            <a:chOff x="6256117" y="-21839"/>
            <a:chExt cx="5932086" cy="6890047"/>
          </a:xfrm>
        </p:grpSpPr>
        <p:grpSp>
          <p:nvGrpSpPr>
            <p:cNvPr id="31" name="Group 30">
              <a:extLst>
                <a:ext uri="{FF2B5EF4-FFF2-40B4-BE49-F238E27FC236}">
                  <a16:creationId xmlns:a16="http://schemas.microsoft.com/office/drawing/2014/main" id="{A09379AA-B540-4886-8794-46BA10F3D91B}"/>
                </a:ext>
              </a:extLst>
            </p:cNvPr>
            <p:cNvGrpSpPr/>
            <p:nvPr userDrawn="1"/>
          </p:nvGrpSpPr>
          <p:grpSpPr bwMode="ltGray">
            <a:xfrm>
              <a:off x="8507413" y="1457714"/>
              <a:ext cx="3680790" cy="5392441"/>
              <a:chOff x="8507413" y="1457714"/>
              <a:chExt cx="3680790" cy="5392441"/>
            </a:xfrm>
          </p:grpSpPr>
          <p:sp>
            <p:nvSpPr>
              <p:cNvPr id="64" name="Freeform: Shape 63">
                <a:extLst>
                  <a:ext uri="{FF2B5EF4-FFF2-40B4-BE49-F238E27FC236}">
                    <a16:creationId xmlns:a16="http://schemas.microsoft.com/office/drawing/2014/main" id="{9E5BC201-014B-48F5-BAC0-4FBBACCBF586}"/>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5" name="Freeform: Shape 64">
                <a:extLst>
                  <a:ext uri="{FF2B5EF4-FFF2-40B4-BE49-F238E27FC236}">
                    <a16:creationId xmlns:a16="http://schemas.microsoft.com/office/drawing/2014/main" id="{F72CD027-1ABE-4E4A-BE9E-EF73250F929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6" name="Freeform: Shape 65">
                <a:extLst>
                  <a:ext uri="{FF2B5EF4-FFF2-40B4-BE49-F238E27FC236}">
                    <a16:creationId xmlns:a16="http://schemas.microsoft.com/office/drawing/2014/main" id="{52C85D91-63CC-4FF7-A826-BE886CDB017C}"/>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7" name="Freeform: Shape 66">
                <a:extLst>
                  <a:ext uri="{FF2B5EF4-FFF2-40B4-BE49-F238E27FC236}">
                    <a16:creationId xmlns:a16="http://schemas.microsoft.com/office/drawing/2014/main" id="{E55C67E6-D930-403F-9550-70EC2A102AB5}"/>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8" name="Freeform: Shape 67">
                <a:extLst>
                  <a:ext uri="{FF2B5EF4-FFF2-40B4-BE49-F238E27FC236}">
                    <a16:creationId xmlns:a16="http://schemas.microsoft.com/office/drawing/2014/main" id="{BDB9C074-A5A6-4082-9FCD-D487FD8013E5}"/>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9" name="Freeform: Shape 68">
                <a:extLst>
                  <a:ext uri="{FF2B5EF4-FFF2-40B4-BE49-F238E27FC236}">
                    <a16:creationId xmlns:a16="http://schemas.microsoft.com/office/drawing/2014/main" id="{4E3D79EB-E5E0-4CA3-A7CE-50069CC73F19}"/>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0" name="Freeform: Shape 69">
                <a:extLst>
                  <a:ext uri="{FF2B5EF4-FFF2-40B4-BE49-F238E27FC236}">
                    <a16:creationId xmlns:a16="http://schemas.microsoft.com/office/drawing/2014/main" id="{42F892FB-2465-40CF-A81F-AC989DC09CE4}"/>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1" name="Freeform: Shape 70">
                <a:extLst>
                  <a:ext uri="{FF2B5EF4-FFF2-40B4-BE49-F238E27FC236}">
                    <a16:creationId xmlns:a16="http://schemas.microsoft.com/office/drawing/2014/main" id="{E8BADF38-50C7-4E4B-AA00-660BF4161C96}"/>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2" name="Freeform: Shape 71">
                <a:extLst>
                  <a:ext uri="{FF2B5EF4-FFF2-40B4-BE49-F238E27FC236}">
                    <a16:creationId xmlns:a16="http://schemas.microsoft.com/office/drawing/2014/main" id="{A51B782C-38CF-4C16-8A55-9C1BEA5AF3F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3" name="Freeform: Shape 72">
                <a:extLst>
                  <a:ext uri="{FF2B5EF4-FFF2-40B4-BE49-F238E27FC236}">
                    <a16:creationId xmlns:a16="http://schemas.microsoft.com/office/drawing/2014/main" id="{61A234A0-3B09-4E85-880A-C885FBEE2401}"/>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4" name="Freeform: Shape 73">
                <a:extLst>
                  <a:ext uri="{FF2B5EF4-FFF2-40B4-BE49-F238E27FC236}">
                    <a16:creationId xmlns:a16="http://schemas.microsoft.com/office/drawing/2014/main" id="{B6516D46-39CD-420E-9263-03065B10F8F4}"/>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5" name="Freeform: Shape 74">
                <a:extLst>
                  <a:ext uri="{FF2B5EF4-FFF2-40B4-BE49-F238E27FC236}">
                    <a16:creationId xmlns:a16="http://schemas.microsoft.com/office/drawing/2014/main" id="{6B28F64C-F49A-4F09-A9C2-8502680A64D7}"/>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6" name="Freeform: Shape 75">
                <a:extLst>
                  <a:ext uri="{FF2B5EF4-FFF2-40B4-BE49-F238E27FC236}">
                    <a16:creationId xmlns:a16="http://schemas.microsoft.com/office/drawing/2014/main" id="{3AE00412-2C1C-4CAB-B1D4-B046A4B37C24}"/>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7" name="Freeform: Shape 76">
                <a:extLst>
                  <a:ext uri="{FF2B5EF4-FFF2-40B4-BE49-F238E27FC236}">
                    <a16:creationId xmlns:a16="http://schemas.microsoft.com/office/drawing/2014/main" id="{01030AB7-3DE7-407A-98DE-751351FCBFB5}"/>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8" name="Freeform: Shape 77">
                <a:extLst>
                  <a:ext uri="{FF2B5EF4-FFF2-40B4-BE49-F238E27FC236}">
                    <a16:creationId xmlns:a16="http://schemas.microsoft.com/office/drawing/2014/main" id="{0074BD83-98DD-4084-9D1E-CDACFD005AFF}"/>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9" name="Freeform: Shape 78">
                <a:extLst>
                  <a:ext uri="{FF2B5EF4-FFF2-40B4-BE49-F238E27FC236}">
                    <a16:creationId xmlns:a16="http://schemas.microsoft.com/office/drawing/2014/main" id="{47C85498-5D07-457D-BA73-99E2EB50130B}"/>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cxnSp>
            <p:nvCxnSpPr>
              <p:cNvPr id="80" name="Straight Connector 79">
                <a:extLst>
                  <a:ext uri="{FF2B5EF4-FFF2-40B4-BE49-F238E27FC236}">
                    <a16:creationId xmlns:a16="http://schemas.microsoft.com/office/drawing/2014/main" id="{3DF2CE11-90A6-43A8-B2DC-45295F10CB64}"/>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32" name="Group 31">
              <a:extLst>
                <a:ext uri="{FF2B5EF4-FFF2-40B4-BE49-F238E27FC236}">
                  <a16:creationId xmlns:a16="http://schemas.microsoft.com/office/drawing/2014/main" id="{F65F154A-ABA1-4F9A-97F8-C50108DD1A97}"/>
                </a:ext>
              </a:extLst>
            </p:cNvPr>
            <p:cNvGrpSpPr/>
            <p:nvPr userDrawn="1"/>
          </p:nvGrpSpPr>
          <p:grpSpPr bwMode="ltGray">
            <a:xfrm>
              <a:off x="7545167" y="-21839"/>
              <a:ext cx="1192433" cy="1098538"/>
              <a:chOff x="7545167" y="-9139"/>
              <a:chExt cx="1192433" cy="1098538"/>
            </a:xfrm>
          </p:grpSpPr>
          <p:sp>
            <p:nvSpPr>
              <p:cNvPr id="61" name="Freeform: Shape 60">
                <a:extLst>
                  <a:ext uri="{FF2B5EF4-FFF2-40B4-BE49-F238E27FC236}">
                    <a16:creationId xmlns:a16="http://schemas.microsoft.com/office/drawing/2014/main" id="{54AC8DFE-7BB0-4D98-AA21-405DB4B06225}"/>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2" name="Freeform: Shape 61">
                <a:extLst>
                  <a:ext uri="{FF2B5EF4-FFF2-40B4-BE49-F238E27FC236}">
                    <a16:creationId xmlns:a16="http://schemas.microsoft.com/office/drawing/2014/main" id="{F39938CF-5CFF-4707-BBDD-DD19FA0A50F1}"/>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3" name="Freeform: Shape 62">
                <a:extLst>
                  <a:ext uri="{FF2B5EF4-FFF2-40B4-BE49-F238E27FC236}">
                    <a16:creationId xmlns:a16="http://schemas.microsoft.com/office/drawing/2014/main" id="{73332E5E-0308-4370-A841-A20570A69BDF}"/>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33" name="Group 32">
              <a:extLst>
                <a:ext uri="{FF2B5EF4-FFF2-40B4-BE49-F238E27FC236}">
                  <a16:creationId xmlns:a16="http://schemas.microsoft.com/office/drawing/2014/main" id="{9E46D602-7D42-411E-8BA6-6F74E13FE605}"/>
                </a:ext>
              </a:extLst>
            </p:cNvPr>
            <p:cNvGrpSpPr/>
            <p:nvPr userDrawn="1"/>
          </p:nvGrpSpPr>
          <p:grpSpPr bwMode="ltGray">
            <a:xfrm>
              <a:off x="6256117" y="5896894"/>
              <a:ext cx="1057910" cy="971314"/>
              <a:chOff x="6256117" y="5896894"/>
              <a:chExt cx="1057910" cy="971314"/>
            </a:xfrm>
          </p:grpSpPr>
          <p:sp>
            <p:nvSpPr>
              <p:cNvPr id="34" name="Freeform: Shape 33">
                <a:extLst>
                  <a:ext uri="{FF2B5EF4-FFF2-40B4-BE49-F238E27FC236}">
                    <a16:creationId xmlns:a16="http://schemas.microsoft.com/office/drawing/2014/main" id="{53F344C1-9929-4E86-BB1A-05E12D1570DF}"/>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35" name="Freeform: Shape 34">
                <a:extLst>
                  <a:ext uri="{FF2B5EF4-FFF2-40B4-BE49-F238E27FC236}">
                    <a16:creationId xmlns:a16="http://schemas.microsoft.com/office/drawing/2014/main" id="{B6933AFD-19AA-49B8-BCF7-2D0EAA89273D}"/>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36" name="Freeform: Shape 35">
                <a:extLst>
                  <a:ext uri="{FF2B5EF4-FFF2-40B4-BE49-F238E27FC236}">
                    <a16:creationId xmlns:a16="http://schemas.microsoft.com/office/drawing/2014/main" id="{9FB75AC2-D122-402F-B448-B0118576BB45}"/>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grpSp>
      </p:grpSp>
      <p:sp>
        <p:nvSpPr>
          <p:cNvPr id="2" name="Title 1"/>
          <p:cNvSpPr>
            <a:spLocks noGrp="1"/>
          </p:cNvSpPr>
          <p:nvPr>
            <p:ph type="title" hasCustomPrompt="1"/>
          </p:nvPr>
        </p:nvSpPr>
        <p:spPr>
          <a:xfrm>
            <a:off x="584200" y="2981637"/>
            <a:ext cx="3769475" cy="861774"/>
          </a:xfrm>
        </p:spPr>
        <p:txBody>
          <a:bodyPr wrap="square" anchor="t">
            <a:spAutoFit/>
          </a:bodyPr>
          <a:lstStyle>
            <a:lvl1pPr>
              <a:lnSpc>
                <a:spcPct val="100000"/>
              </a:lnSpc>
              <a:defRPr sz="2800" b="0" spc="0" baseline="0">
                <a:solidFill>
                  <a:schemeClr val="tx1"/>
                </a:solidFill>
                <a:latin typeface="Segoe UI Semilight" panose="020B0402040204020203" pitchFamily="34" charset="0"/>
                <a:cs typeface="Segoe UI Semilight" panose="020B0402040204020203" pitchFamily="34" charset="0"/>
              </a:defRPr>
            </a:lvl1pPr>
          </a:lstStyle>
          <a:p>
            <a:r>
              <a:rPr lang="en-US"/>
              <a:t>Square photo layout with body text</a:t>
            </a:r>
          </a:p>
        </p:txBody>
      </p:sp>
      <p:sp>
        <p:nvSpPr>
          <p:cNvPr id="60" name="Picture Placeholder 4">
            <a:extLst>
              <a:ext uri="{FF2B5EF4-FFF2-40B4-BE49-F238E27FC236}">
                <a16:creationId xmlns:a16="http://schemas.microsoft.com/office/drawing/2014/main" id="{D9BE8EAA-F7ED-46CD-A31F-E4299C08F5AD}"/>
              </a:ext>
            </a:extLst>
          </p:cNvPr>
          <p:cNvSpPr>
            <a:spLocks noGrp="1"/>
          </p:cNvSpPr>
          <p:nvPr>
            <p:ph type="pic" sz="quarter" idx="11" hasCustomPrompt="1"/>
          </p:nvPr>
        </p:nvSpPr>
        <p:spPr bwMode="gray">
          <a:xfrm>
            <a:off x="5142836" y="201153"/>
            <a:ext cx="6881813" cy="6272213"/>
          </a:xfrm>
          <a:blipFill>
            <a:blip r:embed="rId3"/>
            <a:stretch>
              <a:fillRect/>
            </a:stretch>
          </a:blipFill>
          <a:ln w="9525" cap="flat">
            <a:noFill/>
            <a:prstDash val="solid"/>
            <a:miter/>
          </a:ln>
          <a:effectLst>
            <a:outerShdw blurRad="508000" dist="63500" dir="2700000" sx="101000" sy="101000" algn="tl" rotWithShape="0">
              <a:prstClr val="black">
                <a:alpha val="33000"/>
              </a:prstClr>
            </a:outerShdw>
          </a:effectLst>
        </p:spPr>
        <p:txBody>
          <a:bodyPr tIns="118872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b="1" kern="1200" spc="0" baseline="0" dirty="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697940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360">
          <p15:clr>
            <a:srgbClr val="FBAE40"/>
          </p15:clr>
        </p15:guide>
        <p15:guide id="3"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40080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40080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4708154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3891201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1895880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0160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579962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prstClr val="black"/>
                    </a:gs>
                    <a:gs pos="100000">
                      <a:prstClr val="black"/>
                    </a:gs>
                  </a:gsLst>
                  <a:lin ang="5400000" scaled="0"/>
                </a:gradFill>
                <a:effectLst/>
                <a:uLnTx/>
                <a:uFillTx/>
                <a:latin typeface="Segoe UI"/>
                <a:ea typeface="+mn-ea"/>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C2F26819-B90F-4C18-ACFE-2E5E212772D1}"/>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7413092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4269F-3CCD-43E8-84BF-182EE4A5F9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8DB78B-8544-4098-B4CD-F265E99B6E3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0859CF-7D2E-4763-B1C4-676B9EB354CF}"/>
              </a:ext>
            </a:extLst>
          </p:cNvPr>
          <p:cNvSpPr>
            <a:spLocks noGrp="1"/>
          </p:cNvSpPr>
          <p:nvPr>
            <p:ph type="dt" sz="half"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fld id="{5BBBFC60-810B-4542-97B2-C9FF55404F33}" type="datetimeFigureOut">
              <a:rPr kumimoji="0" lang="en-US" sz="1765" b="0" i="0" u="none" strike="noStrike" kern="1200" cap="none" spc="0" normalizeH="0" baseline="0" noProof="0" smtClean="0">
                <a:ln>
                  <a:noFill/>
                </a:ln>
                <a:solidFill>
                  <a:prstClr val="black"/>
                </a:solidFill>
                <a:effectLst/>
                <a:uLnTx/>
                <a:uFillTx/>
                <a:latin typeface="Segoe UI"/>
                <a:ea typeface="+mn-ea"/>
                <a:cs typeface="+mn-cs"/>
              </a:rPr>
              <a:pPr marL="0" marR="0" lvl="0" indent="0" algn="l" defTabSz="914367" rtl="0" eaLnBrk="1" fontAlgn="auto" latinLnBrk="0" hangingPunct="1">
                <a:lnSpc>
                  <a:spcPct val="100000"/>
                </a:lnSpc>
                <a:spcBef>
                  <a:spcPts val="0"/>
                </a:spcBef>
                <a:spcAft>
                  <a:spcPts val="0"/>
                </a:spcAft>
                <a:buClrTx/>
                <a:buSzTx/>
                <a:buFontTx/>
                <a:buNone/>
                <a:tabLst/>
                <a:defRPr/>
              </a:pPr>
              <a:t>10/27/2022</a:t>
            </a:fld>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5" name="Footer Placeholder 4">
            <a:extLst>
              <a:ext uri="{FF2B5EF4-FFF2-40B4-BE49-F238E27FC236}">
                <a16:creationId xmlns:a16="http://schemas.microsoft.com/office/drawing/2014/main" id="{ECB681C4-5600-491B-BF4F-E5B81A9CC8B4}"/>
              </a:ext>
            </a:extLst>
          </p:cNvPr>
          <p:cNvSpPr>
            <a:spLocks noGrp="1"/>
          </p:cNvSpPr>
          <p:nvPr>
            <p:ph type="ftr" sz="quarter" idx="11"/>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 name="Slide Number Placeholder 5">
            <a:extLst>
              <a:ext uri="{FF2B5EF4-FFF2-40B4-BE49-F238E27FC236}">
                <a16:creationId xmlns:a16="http://schemas.microsoft.com/office/drawing/2014/main" id="{6BD93A1A-6F60-435C-8470-2CA6022EAB7D}"/>
              </a:ext>
            </a:extLst>
          </p:cNvPr>
          <p:cNvSpPr>
            <a:spLocks noGrp="1"/>
          </p:cNvSpPr>
          <p:nvPr>
            <p:ph type="sldNum" sz="quarter" idx="12"/>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fld id="{804555D8-98CA-4485-9AD6-4E517E653D41}" type="slidenum">
              <a:rPr kumimoji="0" lang="en-US" sz="1765" b="0" i="0" u="none" strike="noStrike" kern="1200" cap="none" spc="0" normalizeH="0" baseline="0" noProof="0" smtClean="0">
                <a:ln>
                  <a:noFill/>
                </a:ln>
                <a:solidFill>
                  <a:prstClr val="black"/>
                </a:solidFill>
                <a:effectLst/>
                <a:uLnTx/>
                <a:uFillTx/>
                <a:latin typeface="Segoe UI"/>
                <a:ea typeface="+mn-ea"/>
                <a:cs typeface="+mn-cs"/>
              </a:rPr>
              <a:pPr marL="0" marR="0" lvl="0" indent="0" algn="l" defTabSz="914367" rtl="0" eaLnBrk="1" fontAlgn="auto" latinLnBrk="0" hangingPunct="1">
                <a:lnSpc>
                  <a:spcPct val="100000"/>
                </a:lnSpc>
                <a:spcBef>
                  <a:spcPts val="0"/>
                </a:spcBef>
                <a:spcAft>
                  <a:spcPts val="0"/>
                </a:spcAft>
                <a:buClrTx/>
                <a:buSzTx/>
                <a:buFontTx/>
                <a:buNone/>
                <a:tabLst/>
                <a:defRPr/>
              </a:pPr>
              <a:t>‹#›</a:t>
            </a:fld>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Tree>
    <p:extLst>
      <p:ext uri="{BB962C8B-B14F-4D97-AF65-F5344CB8AC3E}">
        <p14:creationId xmlns:p14="http://schemas.microsoft.com/office/powerpoint/2010/main" val="326199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55995" y="1882332"/>
            <a:ext cx="11306469" cy="287771"/>
          </a:xfrm>
        </p:spPr>
        <p:txBody>
          <a:bodyPr wrap="square" lIns="0" tIns="0" rIns="0" bIns="0">
            <a:spAutoFit/>
          </a:bodyPr>
          <a:lstStyle>
            <a:lvl1pPr marL="0" indent="0">
              <a:lnSpc>
                <a:spcPts val="2353"/>
              </a:lnSpc>
              <a:buNone/>
              <a:defRPr sz="1961" b="0" i="0">
                <a:solidFill>
                  <a:schemeClr val="tx1"/>
                </a:solidFill>
                <a:latin typeface="+mn-lt"/>
              </a:defRPr>
            </a:lvl1pPr>
            <a:lvl2pPr marL="224097" indent="0">
              <a:buNone/>
              <a:defRPr/>
            </a:lvl2pPr>
            <a:lvl3pPr marL="448193" indent="0">
              <a:buNone/>
              <a:defRPr/>
            </a:lvl3pPr>
            <a:lvl4pPr marL="672290" indent="0">
              <a:buNone/>
              <a:defRPr/>
            </a:lvl4pPr>
            <a:lvl5pPr marL="896386" indent="0">
              <a:buNone/>
              <a:defRPr/>
            </a:lvl5pPr>
          </a:lstStyle>
          <a:p>
            <a:pPr lvl="0"/>
            <a:r>
              <a:rPr lang="en-US"/>
              <a:t>Large: subhead Segoe UI Regular 20/24</a:t>
            </a:r>
          </a:p>
        </p:txBody>
      </p:sp>
      <p:sp>
        <p:nvSpPr>
          <p:cNvPr id="5" name="Text Placeholder 4"/>
          <p:cNvSpPr>
            <a:spLocks noGrp="1"/>
          </p:cNvSpPr>
          <p:nvPr>
            <p:ph type="body" sz="quarter" idx="11" hasCustomPrompt="1"/>
          </p:nvPr>
        </p:nvSpPr>
        <p:spPr>
          <a:xfrm>
            <a:off x="455995" y="3151388"/>
            <a:ext cx="11306469" cy="452654"/>
          </a:xfrm>
        </p:spPr>
        <p:txBody>
          <a:bodyPr lIns="0" tIns="0" rIns="0" bIns="0"/>
          <a:lstStyle>
            <a:lvl1pPr marL="0" indent="0">
              <a:lnSpc>
                <a:spcPts val="1765"/>
              </a:lnSpc>
              <a:spcBef>
                <a:spcPts val="0"/>
              </a:spcBef>
              <a:buNone/>
              <a:defRPr sz="1372" b="1">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a:t>Medium: paragraph title Segoe UI bold 14/18</a:t>
            </a:r>
          </a:p>
          <a:p>
            <a:pPr lvl="1"/>
            <a:r>
              <a:rPr lang="en-US"/>
              <a:t>Body copy Segoe UI Regular 14/18</a:t>
            </a:r>
          </a:p>
        </p:txBody>
      </p:sp>
      <p:sp>
        <p:nvSpPr>
          <p:cNvPr id="7" name="Text Placeholder 6"/>
          <p:cNvSpPr>
            <a:spLocks noGrp="1"/>
          </p:cNvSpPr>
          <p:nvPr>
            <p:ph type="body" sz="quarter" idx="12" hasCustomPrompt="1"/>
          </p:nvPr>
        </p:nvSpPr>
        <p:spPr>
          <a:xfrm>
            <a:off x="455995" y="4390304"/>
            <a:ext cx="11306469" cy="301770"/>
          </a:xfrm>
        </p:spPr>
        <p:txBody>
          <a:bodyPr lIns="0" tIns="0" rIns="0" bIns="0"/>
          <a:lstStyle>
            <a:lvl1pPr marL="0" indent="0">
              <a:lnSpc>
                <a:spcPts val="1176"/>
              </a:lnSpc>
              <a:spcBef>
                <a:spcPts val="0"/>
              </a:spcBef>
              <a:buNone/>
              <a:defRPr sz="980">
                <a:solidFill>
                  <a:schemeClr val="tx1"/>
                </a:solidFill>
              </a:defRPr>
            </a:lvl1pPr>
            <a:lvl2pPr marL="0" indent="0">
              <a:lnSpc>
                <a:spcPts val="1176"/>
              </a:lnSpc>
              <a:spcBef>
                <a:spcPts val="0"/>
              </a:spcBef>
              <a:buNone/>
              <a:defRPr sz="980">
                <a:solidFill>
                  <a:schemeClr val="tx1"/>
                </a:solidFill>
              </a:defRPr>
            </a:lvl2pPr>
            <a:lvl3pPr marL="448193" indent="0">
              <a:buNone/>
              <a:defRPr/>
            </a:lvl3pPr>
            <a:lvl4pPr marL="672290" indent="0">
              <a:buNone/>
              <a:defRPr/>
            </a:lvl4pPr>
            <a:lvl5pPr marL="896386" indent="0">
              <a:buNone/>
              <a:defRPr/>
            </a:lvl5pPr>
          </a:lstStyle>
          <a:p>
            <a:pPr lvl="0"/>
            <a:r>
              <a:rPr lang="en-US"/>
              <a:t>Small: caption title Segoe </a:t>
            </a:r>
            <a:r>
              <a:rPr lang="en-US" err="1"/>
              <a:t>Semibold</a:t>
            </a:r>
            <a:r>
              <a:rPr lang="en-US"/>
              <a:t> 10/12</a:t>
            </a:r>
          </a:p>
          <a:p>
            <a:pPr lvl="1"/>
            <a:r>
              <a:rPr lang="en-US"/>
              <a:t>Caption Segoe Regular 10/12</a:t>
            </a:r>
          </a:p>
        </p:txBody>
      </p:sp>
    </p:spTree>
    <p:extLst>
      <p:ext uri="{BB962C8B-B14F-4D97-AF65-F5344CB8AC3E}">
        <p14:creationId xmlns:p14="http://schemas.microsoft.com/office/powerpoint/2010/main" val="97192992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
    <p:bg>
      <p:bgPr>
        <a:solidFill>
          <a:schemeClr val="bg1"/>
        </a:solidFill>
        <a:effectLst/>
      </p:bgPr>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2" y="2979539"/>
            <a:ext cx="5943600" cy="553998"/>
          </a:xfrm>
        </p:spPr>
        <p:txBody>
          <a:bodyPr anchor="b" anchorCtr="0">
            <a:spAutoFit/>
          </a:bodyPr>
          <a:lstStyle>
            <a:lvl1pPr>
              <a:defRPr>
                <a:solidFill>
                  <a:schemeClr val="tx1"/>
                </a:solidFill>
              </a:defRPr>
            </a:lvl1pPr>
          </a:lstStyle>
          <a:p>
            <a:r>
              <a:rPr lang="en-US"/>
              <a:t>Presentation title </a:t>
            </a:r>
          </a:p>
        </p:txBody>
      </p:sp>
      <p:sp>
        <p:nvSpPr>
          <p:cNvPr id="5" name="Text Placeholder 4"/>
          <p:cNvSpPr>
            <a:spLocks noGrp="1"/>
          </p:cNvSpPr>
          <p:nvPr>
            <p:ph type="body" sz="quarter" idx="12" hasCustomPrompt="1"/>
          </p:nvPr>
        </p:nvSpPr>
        <p:spPr>
          <a:xfrm>
            <a:off x="582041" y="3962400"/>
            <a:ext cx="5943600"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4" name="Text Placeholder 3">
            <a:extLst>
              <a:ext uri="{FF2B5EF4-FFF2-40B4-BE49-F238E27FC236}">
                <a16:creationId xmlns:a16="http://schemas.microsoft.com/office/drawing/2014/main" id="{829F4249-981E-4054-9F37-C6C7DFAB38F6}"/>
              </a:ext>
            </a:extLst>
          </p:cNvPr>
          <p:cNvSpPr>
            <a:spLocks noGrp="1"/>
          </p:cNvSpPr>
          <p:nvPr>
            <p:ph type="body" sz="quarter" idx="13" hasCustomPrompt="1"/>
          </p:nvPr>
        </p:nvSpPr>
        <p:spPr>
          <a:xfrm>
            <a:off x="8917757" y="585788"/>
            <a:ext cx="2691631" cy="553998"/>
          </a:xfrm>
          <a:solidFill>
            <a:schemeClr val="bg1">
              <a:alpha val="75000"/>
            </a:schemeClr>
          </a:solidFill>
        </p:spPr>
        <p:txBody>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dirty="0">
                <a:solidFill>
                  <a:schemeClr val="tx1"/>
                </a:solidFill>
                <a:latin typeface="+mj-lt"/>
                <a:ea typeface="+mn-ea"/>
                <a:cs typeface="Segoe UI Semilight" panose="020B0402040204020203" pitchFamily="34" charset="0"/>
              </a:defRPr>
            </a:lvl1pPr>
          </a:lstStyle>
          <a:p>
            <a:pPr lvl="0"/>
            <a:r>
              <a:rPr lang="en-US">
                <a:latin typeface="+mj-lt"/>
              </a:rPr>
              <a:t>Microsoft Identity Developer training</a:t>
            </a:r>
            <a:endParaRPr lang="en-US"/>
          </a:p>
        </p:txBody>
      </p:sp>
    </p:spTree>
    <p:extLst>
      <p:ext uri="{BB962C8B-B14F-4D97-AF65-F5344CB8AC3E}">
        <p14:creationId xmlns:p14="http://schemas.microsoft.com/office/powerpoint/2010/main" val="32972431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2B2A1-9FA3-48F4-AC1E-DC43EB001C1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F816ABF-470C-4FDA-B059-71C9153104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96BC7C9-8C89-4B4F-AF69-BA4C47BF1C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817F676-B63F-4178-8601-34827FB928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B25AF42-F900-4D59-8433-AF8AF99A48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2B0ECC1-3446-45F7-A69F-14C989CFBE88}"/>
              </a:ext>
            </a:extLst>
          </p:cNvPr>
          <p:cNvSpPr>
            <a:spLocks noGrp="1"/>
          </p:cNvSpPr>
          <p:nvPr>
            <p:ph type="dt" sz="half" idx="10"/>
          </p:nvPr>
        </p:nvSpPr>
        <p:spPr/>
        <p:txBody>
          <a:bodyPr/>
          <a:lstStyle/>
          <a:p>
            <a:fld id="{E4FC8D36-9310-41A8-B06E-D19F4FB31E40}" type="datetimeFigureOut">
              <a:rPr lang="en-US" smtClean="0"/>
              <a:t>10/27/2022</a:t>
            </a:fld>
            <a:endParaRPr lang="en-US"/>
          </a:p>
        </p:txBody>
      </p:sp>
      <p:sp>
        <p:nvSpPr>
          <p:cNvPr id="8" name="Footer Placeholder 7">
            <a:extLst>
              <a:ext uri="{FF2B5EF4-FFF2-40B4-BE49-F238E27FC236}">
                <a16:creationId xmlns:a16="http://schemas.microsoft.com/office/drawing/2014/main" id="{1346CA10-F3BD-40EC-8466-2CD1FC669C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A334A30-C400-407E-9DE1-71C1198B266C}"/>
              </a:ext>
            </a:extLst>
          </p:cNvPr>
          <p:cNvSpPr>
            <a:spLocks noGrp="1"/>
          </p:cNvSpPr>
          <p:nvPr>
            <p:ph type="sldNum" sz="quarter" idx="12"/>
          </p:nvPr>
        </p:nvSpPr>
        <p:spPr/>
        <p:txBody>
          <a:bodyPr/>
          <a:lstStyle/>
          <a:p>
            <a:fld id="{0F62F836-5383-4E9E-86E5-DFF432F19D13}" type="slidenum">
              <a:rPr lang="en-US" smtClean="0"/>
              <a:t>‹#›</a:t>
            </a:fld>
            <a:endParaRPr lang="en-US"/>
          </a:p>
        </p:txBody>
      </p:sp>
    </p:spTree>
    <p:extLst>
      <p:ext uri="{BB962C8B-B14F-4D97-AF65-F5344CB8AC3E}">
        <p14:creationId xmlns:p14="http://schemas.microsoft.com/office/powerpoint/2010/main" val="28218154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3394D-04EF-440C-B08B-114464B315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EBE3F6-F021-4D6B-8B0D-EF74D7461F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96233C-6806-4593-91C0-CF4ECD84A601}"/>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5" name="Footer Placeholder 4">
            <a:extLst>
              <a:ext uri="{FF2B5EF4-FFF2-40B4-BE49-F238E27FC236}">
                <a16:creationId xmlns:a16="http://schemas.microsoft.com/office/drawing/2014/main" id="{963A761E-2D3A-4397-A82C-2F3B981DE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297E71-B59F-4260-B01B-2B7CEB0896B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540505267"/>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391AB-F383-4237-A071-AD1C6E9246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6636DA-4FDE-4B32-8CCE-37EFA3E757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F87932-8FF0-4DF1-A776-9A3CE37618A7}"/>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5" name="Footer Placeholder 4">
            <a:extLst>
              <a:ext uri="{FF2B5EF4-FFF2-40B4-BE49-F238E27FC236}">
                <a16:creationId xmlns:a16="http://schemas.microsoft.com/office/drawing/2014/main" id="{5F38FAB8-C9F1-4DBB-B355-D8DEE37065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490E3-D8E8-4766-9104-14009BF5636F}"/>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2284757608"/>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BC967-18DB-4664-9B4D-06177FB946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DF7174-64B4-4D8F-BF44-3DD1F66CAD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CD83D3-86C4-482F-A2DC-B4C55DBF3F7A}"/>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5" name="Footer Placeholder 4">
            <a:extLst>
              <a:ext uri="{FF2B5EF4-FFF2-40B4-BE49-F238E27FC236}">
                <a16:creationId xmlns:a16="http://schemas.microsoft.com/office/drawing/2014/main" id="{DCF05BE2-6C23-4CB4-A63E-457E635BF2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097965-24FE-4C07-BE16-69AE439950EF}"/>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175723764"/>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3394D-04EF-440C-B08B-114464B315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EBE3F6-F021-4D6B-8B0D-EF74D7461F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96233C-6806-4593-91C0-CF4ECD84A601}"/>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5" name="Footer Placeholder 4">
            <a:extLst>
              <a:ext uri="{FF2B5EF4-FFF2-40B4-BE49-F238E27FC236}">
                <a16:creationId xmlns:a16="http://schemas.microsoft.com/office/drawing/2014/main" id="{963A761E-2D3A-4397-A82C-2F3B981DE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297E71-B59F-4260-B01B-2B7CEB0896B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898531490"/>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4DFCB-DD40-4637-9CAB-2BAF24231C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94065F-4B44-4622-98EE-166F936489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AF1249-B890-4466-9E24-84A2490700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0FA9B4-D282-452F-B78A-FF5873ACF45A}"/>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6" name="Footer Placeholder 5">
            <a:extLst>
              <a:ext uri="{FF2B5EF4-FFF2-40B4-BE49-F238E27FC236}">
                <a16:creationId xmlns:a16="http://schemas.microsoft.com/office/drawing/2014/main" id="{6E9B0F13-A139-4B66-9544-16480800F6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8791D0-EC30-4D8C-8764-475D8DB34F19}"/>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2872863648"/>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3AA7D-15D2-4D5F-B1C4-501073416DE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5E80A0E-25B9-4E8E-8B0D-201E1C5640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89B111-0CA0-47CD-9F0B-DBCBA3AE3C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0E02D-3176-4B85-ACB6-721F268274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7D9317-BBE1-4F36-82FE-E348F6F18A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37DDCB-69F8-49FA-A111-C8AB271389E7}"/>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8" name="Footer Placeholder 7">
            <a:extLst>
              <a:ext uri="{FF2B5EF4-FFF2-40B4-BE49-F238E27FC236}">
                <a16:creationId xmlns:a16="http://schemas.microsoft.com/office/drawing/2014/main" id="{4A18B0CD-1F68-412E-9232-F267114CA7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9B21FC-12CC-472D-BC38-EF413158CC5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4141762774"/>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F51AB-8384-4E67-914C-B39484AD233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0909660-3861-4545-BF68-9ED039B5D0F0}"/>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4" name="Footer Placeholder 3">
            <a:extLst>
              <a:ext uri="{FF2B5EF4-FFF2-40B4-BE49-F238E27FC236}">
                <a16:creationId xmlns:a16="http://schemas.microsoft.com/office/drawing/2014/main" id="{FDDD5392-AC3A-4EAF-ADE6-B6CF4B50AC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679880-BF48-4F4D-B8B3-4E99FC415FF9}"/>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731984000"/>
      </p:ext>
    </p:extLst>
  </p:cSld>
  <p:clrMapOvr>
    <a:masterClrMapping/>
  </p:clrMapOvr>
  <p:transition>
    <p:fade/>
  </p:transition>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F98E25-CF37-4F73-9E22-210238167867}"/>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3" name="Footer Placeholder 2">
            <a:extLst>
              <a:ext uri="{FF2B5EF4-FFF2-40B4-BE49-F238E27FC236}">
                <a16:creationId xmlns:a16="http://schemas.microsoft.com/office/drawing/2014/main" id="{89D7A0E1-38AB-4FDA-8EC1-2D7617909C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8A8E424-5A91-4557-9ADF-4A9422A0690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359506644"/>
      </p:ext>
    </p:extLst>
  </p:cSld>
  <p:clrMapOvr>
    <a:masterClrMapping/>
  </p:clrMapOvr>
  <p:transition>
    <p:fade/>
  </p:transition>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BB935-0427-44CC-A384-333EAD8317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B9DCF6-55CF-43EE-B135-BFC4B4D403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337538E-A112-4E8F-A445-1A06B0C353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30D413-9505-4ED8-BFF1-5141BE9EE3C4}"/>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6" name="Footer Placeholder 5">
            <a:extLst>
              <a:ext uri="{FF2B5EF4-FFF2-40B4-BE49-F238E27FC236}">
                <a16:creationId xmlns:a16="http://schemas.microsoft.com/office/drawing/2014/main" id="{F60815B0-4528-4FA2-8472-8F19C0F165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C9FCEF-4406-4552-BFE4-6DA3761357F2}"/>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4700425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1612749"/>
          </a:xfrm>
        </p:spPr>
        <p:txBody>
          <a:bodyPr wrap="square">
            <a:spAutoFit/>
          </a:bodyPr>
          <a:lstStyle>
            <a:lvl1pPr marL="0" indent="0">
              <a:buNone/>
              <a:defRPr>
                <a:solidFill>
                  <a:schemeClr val="tx1"/>
                </a:solidFill>
              </a:defRPr>
            </a:lvl1pPr>
            <a:lvl2pPr marL="228600" indent="0">
              <a:buNone/>
              <a:defRPr>
                <a:solidFill>
                  <a:schemeClr val="tx1"/>
                </a:solidFill>
              </a:defRPr>
            </a:lvl2pPr>
            <a:lvl3pPr marL="457200" indent="0">
              <a:buNone/>
              <a:defRPr>
                <a:solidFill>
                  <a:schemeClr val="tx1"/>
                </a:solidFill>
              </a:defRPr>
            </a:lvl3pPr>
            <a:lvl4pPr marL="685800" indent="0">
              <a:buNone/>
              <a:defRPr>
                <a:solidFill>
                  <a:schemeClr val="tx1"/>
                </a:solidFill>
              </a:defRPr>
            </a:lvl4pPr>
            <a:lvl5pPr marL="914400" indent="0">
              <a:buNone/>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5494243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CE22C-69D4-49EC-8858-787B3C67B0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6A4341-3C0B-4025-AE17-8F0F8FABF5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EF5FF01-E0B6-419C-ABCC-70844E4EAC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501218-FFD7-4F25-B220-F5DE5F70693C}"/>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6" name="Footer Placeholder 5">
            <a:extLst>
              <a:ext uri="{FF2B5EF4-FFF2-40B4-BE49-F238E27FC236}">
                <a16:creationId xmlns:a16="http://schemas.microsoft.com/office/drawing/2014/main" id="{9687CBFB-34A6-49D8-A1D2-45DF38876E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2726A4-D33A-486A-B120-648AF3D8BA76}"/>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912956807"/>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B8678-553E-4A5B-8CFE-5DB358BDF3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43AF303-1F73-4575-83E6-561589F163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36EC56-7DCF-400D-A871-C26291EB10AD}"/>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5" name="Footer Placeholder 4">
            <a:extLst>
              <a:ext uri="{FF2B5EF4-FFF2-40B4-BE49-F238E27FC236}">
                <a16:creationId xmlns:a16="http://schemas.microsoft.com/office/drawing/2014/main" id="{17FFAC5B-7C77-4F8C-ADB0-8D208A2EB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2F48AF-AB8F-4DD2-BC77-7E2F42AD3B87}"/>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178021402"/>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0ED820-BFE6-41B5-8064-984037A999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CA27FEA-5359-474A-B4F8-FF510DD7489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4DD33D-563C-4B8C-B8C1-625FF5C5B85D}"/>
              </a:ext>
            </a:extLst>
          </p:cNvPr>
          <p:cNvSpPr>
            <a:spLocks noGrp="1"/>
          </p:cNvSpPr>
          <p:nvPr>
            <p:ph type="dt" sz="half" idx="10"/>
          </p:nvPr>
        </p:nvSpPr>
        <p:spPr/>
        <p:txBody>
          <a:bodyPr/>
          <a:lstStyle/>
          <a:p>
            <a:fld id="{5D6495F3-B757-4FAF-98AA-EDA7D1485485}" type="datetimeFigureOut">
              <a:rPr lang="en-US" smtClean="0"/>
              <a:t>10/27/2022</a:t>
            </a:fld>
            <a:endParaRPr lang="en-US"/>
          </a:p>
        </p:txBody>
      </p:sp>
      <p:sp>
        <p:nvSpPr>
          <p:cNvPr id="5" name="Footer Placeholder 4">
            <a:extLst>
              <a:ext uri="{FF2B5EF4-FFF2-40B4-BE49-F238E27FC236}">
                <a16:creationId xmlns:a16="http://schemas.microsoft.com/office/drawing/2014/main" id="{40471877-89FD-46BE-832F-C5660A5567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6E675F-CC4D-48CF-90C8-53829EE08B8C}"/>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778643807"/>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Slide">
    <p:bg>
      <p:bgPr>
        <a:solidFill>
          <a:schemeClr val="bg1"/>
        </a:solidFill>
        <a:effectLst/>
      </p:bgPr>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2" y="2979539"/>
            <a:ext cx="5943600" cy="553998"/>
          </a:xfrm>
        </p:spPr>
        <p:txBody>
          <a:bodyPr anchor="b" anchorCtr="0">
            <a:spAutoFit/>
          </a:bodyPr>
          <a:lstStyle>
            <a:lvl1pPr>
              <a:defRPr>
                <a:solidFill>
                  <a:schemeClr val="tx1"/>
                </a:solidFill>
              </a:defRPr>
            </a:lvl1pPr>
          </a:lstStyle>
          <a:p>
            <a:r>
              <a:rPr lang="en-US"/>
              <a:t>Presentation title </a:t>
            </a:r>
          </a:p>
        </p:txBody>
      </p:sp>
      <p:sp>
        <p:nvSpPr>
          <p:cNvPr id="5" name="Text Placeholder 4"/>
          <p:cNvSpPr>
            <a:spLocks noGrp="1"/>
          </p:cNvSpPr>
          <p:nvPr>
            <p:ph type="body" sz="quarter" idx="12" hasCustomPrompt="1"/>
          </p:nvPr>
        </p:nvSpPr>
        <p:spPr>
          <a:xfrm>
            <a:off x="582041" y="3962400"/>
            <a:ext cx="5943600"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4" name="Text Placeholder 3">
            <a:extLst>
              <a:ext uri="{FF2B5EF4-FFF2-40B4-BE49-F238E27FC236}">
                <a16:creationId xmlns:a16="http://schemas.microsoft.com/office/drawing/2014/main" id="{829F4249-981E-4054-9F37-C6C7DFAB38F6}"/>
              </a:ext>
            </a:extLst>
          </p:cNvPr>
          <p:cNvSpPr>
            <a:spLocks noGrp="1"/>
          </p:cNvSpPr>
          <p:nvPr>
            <p:ph type="body" sz="quarter" idx="13" hasCustomPrompt="1"/>
          </p:nvPr>
        </p:nvSpPr>
        <p:spPr>
          <a:xfrm>
            <a:off x="8917757" y="585788"/>
            <a:ext cx="2691631" cy="553998"/>
          </a:xfrm>
          <a:solidFill>
            <a:schemeClr val="bg1">
              <a:alpha val="75000"/>
            </a:schemeClr>
          </a:solidFill>
        </p:spPr>
        <p:txBody>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dirty="0">
                <a:solidFill>
                  <a:schemeClr val="tx1"/>
                </a:solidFill>
                <a:latin typeface="+mj-lt"/>
                <a:ea typeface="+mn-ea"/>
                <a:cs typeface="Segoe UI Semilight" panose="020B0402040204020203" pitchFamily="34" charset="0"/>
              </a:defRPr>
            </a:lvl1pPr>
          </a:lstStyle>
          <a:p>
            <a:pPr lvl="0"/>
            <a:r>
              <a:rPr lang="en-US">
                <a:latin typeface="+mj-lt"/>
              </a:rPr>
              <a:t>Microsoft Identity Developer training</a:t>
            </a:r>
            <a:endParaRPr lang="en-US"/>
          </a:p>
        </p:txBody>
      </p:sp>
    </p:spTree>
    <p:extLst>
      <p:ext uri="{BB962C8B-B14F-4D97-AF65-F5344CB8AC3E}">
        <p14:creationId xmlns:p14="http://schemas.microsoft.com/office/powerpoint/2010/main" val="24965790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Text Placeholder 2"/>
          <p:cNvSpPr>
            <a:spLocks noGrp="1"/>
          </p:cNvSpPr>
          <p:nvPr>
            <p:ph type="body" sz="quarter" idx="10"/>
          </p:nvPr>
        </p:nvSpPr>
        <p:spPr>
          <a:xfrm>
            <a:off x="584200" y="1435497"/>
            <a:ext cx="11018520"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226391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A0B598-ABC4-42E7-B197-3579B7FAC773}"/>
              </a:ext>
            </a:extLst>
          </p:cNvPr>
          <p:cNvPicPr>
            <a:picLocks noChangeAspect="1"/>
          </p:cNvPicPr>
          <p:nvPr userDrawn="1"/>
        </p:nvPicPr>
        <p:blipFill>
          <a:blip r:embed="rId2"/>
          <a:srcRect/>
          <a:stretch/>
        </p:blipFill>
        <p:spPr>
          <a:xfrm>
            <a:off x="13649" y="3421457"/>
            <a:ext cx="12164702" cy="3139277"/>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274" name="Rectangle 273">
            <a:extLst>
              <a:ext uri="{FF2B5EF4-FFF2-40B4-BE49-F238E27FC236}">
                <a16:creationId xmlns:a16="http://schemas.microsoft.com/office/drawing/2014/main" id="{A7E1D5CA-4E85-4D33-85BF-CA6C8A80B7C4}"/>
              </a:ext>
            </a:extLst>
          </p:cNvPr>
          <p:cNvSpPr/>
          <p:nvPr userDrawn="1"/>
        </p:nvSpPr>
        <p:spPr>
          <a:xfrm>
            <a:off x="581552" y="6292661"/>
            <a:ext cx="4352862" cy="261610"/>
          </a:xfrm>
          <a:prstGeom prst="rect">
            <a:avLst/>
          </a:prstGeom>
        </p:spPr>
        <p:txBody>
          <a:bodyPr wrap="square" lIns="0">
            <a:spAutoFit/>
          </a:bodyPr>
          <a:lstStyle/>
          <a:p>
            <a:r>
              <a:rPr lang="en-US" sz="1100" b="0" i="0" dirty="0">
                <a:gradFill>
                  <a:gsLst>
                    <a:gs pos="62564">
                      <a:schemeClr val="bg1"/>
                    </a:gs>
                    <a:gs pos="57000">
                      <a:schemeClr val="bg1"/>
                    </a:gs>
                  </a:gsLst>
                  <a:lin ang="5400000" scaled="0"/>
                </a:gradFill>
                <a:effectLst/>
                <a:latin typeface="Segoe UI VSS (Regular)"/>
              </a:rPr>
              <a:t>Microsoft Confidential. Shared under NDA.</a:t>
            </a:r>
            <a:endParaRPr lang="en-US" sz="1100" dirty="0">
              <a:gradFill>
                <a:gsLst>
                  <a:gs pos="62564">
                    <a:schemeClr val="bg1"/>
                  </a:gs>
                  <a:gs pos="57000">
                    <a:schemeClr val="bg1"/>
                  </a:gs>
                </a:gsLst>
                <a:lin ang="5400000" scaled="0"/>
              </a:gradFill>
            </a:endParaRPr>
          </a:p>
        </p:txBody>
      </p:sp>
      <p:sp>
        <p:nvSpPr>
          <p:cNvPr id="276" name="Rectangle 275">
            <a:extLst>
              <a:ext uri="{FF2B5EF4-FFF2-40B4-BE49-F238E27FC236}">
                <a16:creationId xmlns:a16="http://schemas.microsoft.com/office/drawing/2014/main" id="{EEA11BCA-F1B6-4B08-BE49-A8159ED6F489}"/>
              </a:ext>
            </a:extLst>
          </p:cNvPr>
          <p:cNvSpPr/>
          <p:nvPr userDrawn="1"/>
        </p:nvSpPr>
        <p:spPr bwMode="auto">
          <a:xfrm>
            <a:off x="0" y="6554271"/>
            <a:ext cx="12192000" cy="30372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7155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 Slide 2">
    <p:bg>
      <p:bgRef idx="1001">
        <a:schemeClr val="bg1"/>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F2273A8C-3AA3-4FD2-8AEB-0A4915F4A26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3222984"/>
            <a:ext cx="12192000" cy="3136993"/>
          </a:xfrm>
          <a:prstGeom prst="rect">
            <a:avLst/>
          </a:prstGeom>
        </p:spPr>
      </p:pic>
      <p:sp>
        <p:nvSpPr>
          <p:cNvPr id="4" name="Rectangle 3">
            <a:extLst>
              <a:ext uri="{FF2B5EF4-FFF2-40B4-BE49-F238E27FC236}">
                <a16:creationId xmlns:a16="http://schemas.microsoft.com/office/drawing/2014/main" id="{93C3C0BF-6D26-4454-A719-9E37BB17C418}"/>
              </a:ext>
            </a:extLst>
          </p:cNvPr>
          <p:cNvSpPr/>
          <p:nvPr userDrawn="1"/>
        </p:nvSpPr>
        <p:spPr bwMode="auto">
          <a:xfrm>
            <a:off x="193297" y="5900679"/>
            <a:ext cx="3178800" cy="62227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4"/>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1716290"/>
            <a:ext cx="9144000" cy="553998"/>
          </a:xfrm>
          <a:noFill/>
        </p:spPr>
        <p:txBody>
          <a:bodyPr lIns="0" tIns="0" rIns="0" bIns="0" anchor="b" anchorCtr="0">
            <a:spAutoFit/>
          </a:bodyPr>
          <a:lstStyle>
            <a:lvl1pPr>
              <a:defRPr sz="3600" spc="-50" baseline="0">
                <a:gradFill>
                  <a:gsLst>
                    <a:gs pos="62564">
                      <a:schemeClr val="accent1"/>
                    </a:gs>
                    <a:gs pos="55000">
                      <a:schemeClr val="accent1"/>
                    </a:gs>
                  </a:gsLst>
                  <a:lin ang="5400000" scaled="0"/>
                </a:gradFill>
                <a:latin typeface="+mj-lt"/>
                <a:cs typeface="Segoe UI" panose="020B0502040204020203" pitchFamily="34" charset="0"/>
              </a:defRPr>
            </a:lvl1pPr>
          </a:lstStyle>
          <a:p>
            <a:r>
              <a:rPr lang="en-US" dirty="0"/>
              <a:t>Presentation title</a:t>
            </a:r>
          </a:p>
        </p:txBody>
      </p:sp>
      <p:sp>
        <p:nvSpPr>
          <p:cNvPr id="5" name="Text Placeholder 4"/>
          <p:cNvSpPr>
            <a:spLocks noGrp="1"/>
          </p:cNvSpPr>
          <p:nvPr>
            <p:ph type="body" sz="quarter" idx="12" hasCustomPrompt="1"/>
          </p:nvPr>
        </p:nvSpPr>
        <p:spPr>
          <a:xfrm>
            <a:off x="584200" y="2485331"/>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a:t>
            </a:r>
          </a:p>
        </p:txBody>
      </p:sp>
      <p:sp>
        <p:nvSpPr>
          <p:cNvPr id="272" name="Rectangle 271">
            <a:extLst>
              <a:ext uri="{FF2B5EF4-FFF2-40B4-BE49-F238E27FC236}">
                <a16:creationId xmlns:a16="http://schemas.microsoft.com/office/drawing/2014/main" id="{F171B514-A7A6-464B-9888-80569B7AB1A0}"/>
              </a:ext>
            </a:extLst>
          </p:cNvPr>
          <p:cNvSpPr/>
          <p:nvPr userDrawn="1"/>
        </p:nvSpPr>
        <p:spPr>
          <a:xfrm>
            <a:off x="581552" y="6292661"/>
            <a:ext cx="4352862" cy="261610"/>
          </a:xfrm>
          <a:prstGeom prst="rect">
            <a:avLst/>
          </a:prstGeom>
        </p:spPr>
        <p:txBody>
          <a:bodyPr wrap="square" lIns="0">
            <a:spAutoFit/>
          </a:bodyPr>
          <a:lstStyle/>
          <a:p>
            <a:r>
              <a:rPr lang="en-US" sz="1100" b="0" i="0" dirty="0">
                <a:gradFill>
                  <a:gsLst>
                    <a:gs pos="62564">
                      <a:schemeClr val="tx1"/>
                    </a:gs>
                    <a:gs pos="57000">
                      <a:schemeClr val="tx1"/>
                    </a:gs>
                  </a:gsLst>
                  <a:lin ang="5400000" scaled="0"/>
                </a:gradFill>
                <a:effectLst/>
                <a:latin typeface="Segoe UI VSS (Regular)"/>
              </a:rPr>
              <a:t>Microsoft Confidential. Shared under NDA.</a:t>
            </a:r>
            <a:endParaRPr lang="en-US" sz="1100" dirty="0">
              <a:gradFill>
                <a:gsLst>
                  <a:gs pos="62564">
                    <a:schemeClr val="tx1"/>
                  </a:gs>
                  <a:gs pos="57000">
                    <a:schemeClr val="tx1"/>
                  </a:gs>
                </a:gsLst>
                <a:lin ang="5400000" scaled="0"/>
              </a:gradFill>
            </a:endParaRPr>
          </a:p>
        </p:txBody>
      </p:sp>
    </p:spTree>
    <p:extLst>
      <p:ext uri="{BB962C8B-B14F-4D97-AF65-F5344CB8AC3E}">
        <p14:creationId xmlns:p14="http://schemas.microsoft.com/office/powerpoint/2010/main" val="6994847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2887707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2132217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24845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Text Placeholder 2"/>
          <p:cNvSpPr>
            <a:spLocks noGrp="1"/>
          </p:cNvSpPr>
          <p:nvPr>
            <p:ph type="body" sz="quarter" idx="10"/>
          </p:nvPr>
        </p:nvSpPr>
        <p:spPr>
          <a:xfrm>
            <a:off x="584200" y="1435497"/>
            <a:ext cx="11018520"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069807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dirty="0"/>
              <a:t>Company name</a:t>
            </a:r>
          </a:p>
        </p:txBody>
      </p:sp>
      <p:sp>
        <p:nvSpPr>
          <p:cNvPr id="4" name="Text Placeholder 3"/>
          <p:cNvSpPr>
            <a:spLocks noGrp="1"/>
          </p:cNvSpPr>
          <p:nvPr>
            <p:ph type="body" sz="quarter" idx="10"/>
          </p:nvPr>
        </p:nvSpPr>
        <p:spPr>
          <a:xfrm>
            <a:off x="584200" y="1887163"/>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87163"/>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5BF0B045-2F87-4FB2-A830-B0E4A5713AFD}"/>
              </a:ext>
            </a:extLst>
          </p:cNvPr>
          <p:cNvSpPr>
            <a:spLocks noGrp="1"/>
          </p:cNvSpPr>
          <p:nvPr>
            <p:ph type="body" sz="quarter" idx="13" hasCustomPrompt="1"/>
          </p:nvPr>
        </p:nvSpPr>
        <p:spPr>
          <a:xfrm>
            <a:off x="584200" y="1351442"/>
            <a:ext cx="5211763" cy="461665"/>
          </a:xfrm>
        </p:spPr>
        <p:txBody>
          <a:bodyPr tIns="91440" bIns="91440" anchor="ctr" anchorCtr="0"/>
          <a:lstStyle>
            <a:lvl1pPr marL="0" indent="0">
              <a:buNone/>
              <a:defRPr lang="en-US" sz="1800" kern="1200" spc="0" baseline="0" dirty="0">
                <a:gradFill>
                  <a:gsLst>
                    <a:gs pos="1250">
                      <a:schemeClr val="accent1"/>
                    </a:gs>
                    <a:gs pos="100000">
                      <a:schemeClr val="accent1"/>
                    </a:gs>
                  </a:gsLst>
                  <a:lin ang="5400000" scaled="0"/>
                </a:gradFill>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dirty="0"/>
              <a:t>Experiences you’d like to share?</a:t>
            </a:r>
          </a:p>
        </p:txBody>
      </p:sp>
      <p:sp>
        <p:nvSpPr>
          <p:cNvPr id="12" name="Text Placeholder 10">
            <a:extLst>
              <a:ext uri="{FF2B5EF4-FFF2-40B4-BE49-F238E27FC236}">
                <a16:creationId xmlns:a16="http://schemas.microsoft.com/office/drawing/2014/main" id="{EA84C9C2-CE46-49A7-BB2F-648AD1727D08}"/>
              </a:ext>
            </a:extLst>
          </p:cNvPr>
          <p:cNvSpPr>
            <a:spLocks noGrp="1"/>
          </p:cNvSpPr>
          <p:nvPr>
            <p:ph type="body" sz="quarter" idx="14" hasCustomPrompt="1"/>
          </p:nvPr>
        </p:nvSpPr>
        <p:spPr>
          <a:xfrm>
            <a:off x="6397329" y="1351441"/>
            <a:ext cx="5211763" cy="461665"/>
          </a:xfrm>
        </p:spPr>
        <p:txBody>
          <a:bodyPr tIns="91440" bIns="91440" anchor="ctr" anchorCtr="0"/>
          <a:lstStyle>
            <a:lvl1pPr marL="0" indent="0">
              <a:buNone/>
              <a:defRPr sz="1800">
                <a:gradFill>
                  <a:gsLst>
                    <a:gs pos="1250">
                      <a:schemeClr val="accent1"/>
                    </a:gs>
                    <a:gs pos="100000">
                      <a:schemeClr val="accent1"/>
                    </a:gs>
                  </a:gsLst>
                  <a:lin ang="5400000" scaled="0"/>
                </a:gradFill>
                <a:latin typeface="+mj-lt"/>
              </a:defRPr>
            </a:lvl1pPr>
          </a:lstStyle>
          <a:p>
            <a:pPr lvl="0"/>
            <a:r>
              <a:rPr lang="en-US" dirty="0"/>
              <a:t>Experiences you’d like to hear about from others?</a:t>
            </a:r>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dirty="0"/>
              <a:t>Company logo here</a:t>
            </a:r>
          </a:p>
        </p:txBody>
      </p:sp>
    </p:spTree>
    <p:extLst>
      <p:ext uri="{BB962C8B-B14F-4D97-AF65-F5344CB8AC3E}">
        <p14:creationId xmlns:p14="http://schemas.microsoft.com/office/powerpoint/2010/main" val="123335523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dirty="0"/>
              <a:t>Company name</a:t>
            </a:r>
          </a:p>
        </p:txBody>
      </p:sp>
      <p:sp>
        <p:nvSpPr>
          <p:cNvPr id="4" name="Text Placeholder 3"/>
          <p:cNvSpPr>
            <a:spLocks noGrp="1"/>
          </p:cNvSpPr>
          <p:nvPr>
            <p:ph type="body" sz="quarter" idx="10"/>
          </p:nvPr>
        </p:nvSpPr>
        <p:spPr>
          <a:xfrm>
            <a:off x="584200"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5BF0B045-2F87-4FB2-A830-B0E4A5713AFD}"/>
              </a:ext>
            </a:extLst>
          </p:cNvPr>
          <p:cNvSpPr>
            <a:spLocks noGrp="1"/>
          </p:cNvSpPr>
          <p:nvPr>
            <p:ph type="body" sz="quarter" idx="13" hasCustomPrompt="1"/>
          </p:nvPr>
        </p:nvSpPr>
        <p:spPr>
          <a:xfrm>
            <a:off x="584200" y="1351442"/>
            <a:ext cx="5211763" cy="461665"/>
          </a:xfrm>
        </p:spPr>
        <p:txBody>
          <a:bodyPr tIns="91440" bIns="91440" anchor="ctr" anchorCtr="0"/>
          <a:lstStyle>
            <a:lvl1pPr marL="0" indent="0">
              <a:buNone/>
              <a:defRPr lang="en-US" sz="1800" kern="1200" spc="0" baseline="0" dirty="0">
                <a:gradFill>
                  <a:gsLst>
                    <a:gs pos="1250">
                      <a:schemeClr val="accent1"/>
                    </a:gs>
                    <a:gs pos="100000">
                      <a:schemeClr val="accent1"/>
                    </a:gs>
                  </a:gsLst>
                  <a:lin ang="5400000" scaled="0"/>
                </a:gradFill>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dirty="0"/>
              <a:t>Experiences you’d like to share?</a:t>
            </a:r>
          </a:p>
        </p:txBody>
      </p:sp>
      <p:sp>
        <p:nvSpPr>
          <p:cNvPr id="12" name="Text Placeholder 10">
            <a:extLst>
              <a:ext uri="{FF2B5EF4-FFF2-40B4-BE49-F238E27FC236}">
                <a16:creationId xmlns:a16="http://schemas.microsoft.com/office/drawing/2014/main" id="{EA84C9C2-CE46-49A7-BB2F-648AD1727D08}"/>
              </a:ext>
            </a:extLst>
          </p:cNvPr>
          <p:cNvSpPr>
            <a:spLocks noGrp="1"/>
          </p:cNvSpPr>
          <p:nvPr>
            <p:ph type="body" sz="quarter" idx="14" hasCustomPrompt="1"/>
          </p:nvPr>
        </p:nvSpPr>
        <p:spPr>
          <a:xfrm>
            <a:off x="6397329" y="1351441"/>
            <a:ext cx="5211763" cy="461665"/>
          </a:xfrm>
        </p:spPr>
        <p:txBody>
          <a:bodyPr tIns="91440" bIns="91440" anchor="ctr" anchorCtr="0"/>
          <a:lstStyle>
            <a:lvl1pPr marL="0" indent="0">
              <a:buNone/>
              <a:defRPr sz="1800">
                <a:gradFill>
                  <a:gsLst>
                    <a:gs pos="1250">
                      <a:schemeClr val="accent1"/>
                    </a:gs>
                    <a:gs pos="100000">
                      <a:schemeClr val="accent1"/>
                    </a:gs>
                  </a:gsLst>
                  <a:lin ang="5400000" scaled="0"/>
                </a:gradFill>
                <a:latin typeface="+mj-lt"/>
              </a:defRPr>
            </a:lvl1pPr>
          </a:lstStyle>
          <a:p>
            <a:pPr lvl="0"/>
            <a:r>
              <a:rPr lang="en-US" dirty="0"/>
              <a:t>Experiences you’d like to hear about from others?</a:t>
            </a:r>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dirty="0"/>
              <a:t>Company logo here</a:t>
            </a:r>
          </a:p>
        </p:txBody>
      </p:sp>
    </p:spTree>
    <p:extLst>
      <p:ext uri="{BB962C8B-B14F-4D97-AF65-F5344CB8AC3E}">
        <p14:creationId xmlns:p14="http://schemas.microsoft.com/office/powerpoint/2010/main" val="17481322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dirty="0"/>
              <a:t>Introductions</a:t>
            </a:r>
          </a:p>
        </p:txBody>
      </p:sp>
      <p:sp>
        <p:nvSpPr>
          <p:cNvPr id="4" name="Text Placeholder 3"/>
          <p:cNvSpPr>
            <a:spLocks noGrp="1"/>
          </p:cNvSpPr>
          <p:nvPr>
            <p:ph type="body" sz="quarter" idx="10" hasCustomPrompt="1"/>
          </p:nvPr>
        </p:nvSpPr>
        <p:spPr>
          <a:xfrm>
            <a:off x="584200" y="1351442"/>
            <a:ext cx="5212080" cy="1569660"/>
          </a:xfrm>
        </p:spPr>
        <p:txBody>
          <a:bodyPr wrap="square">
            <a:spAutoFit/>
          </a:bodyPr>
          <a:lstStyle>
            <a:lvl1pPr marL="285750" marR="0" indent="-285750" algn="l" defTabSz="932742" rtl="0" eaLnBrk="1" fontAlgn="auto" latinLnBrk="0" hangingPunct="1">
              <a:lnSpc>
                <a:spcPct val="100000"/>
              </a:lnSpc>
              <a:spcBef>
                <a:spcPts val="1224"/>
              </a:spcBef>
              <a:spcAft>
                <a:spcPts val="0"/>
              </a:spcAft>
              <a:buClr>
                <a:schemeClr val="tx1"/>
              </a:buClr>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1pPr>
            <a:lvl2pPr marL="541338"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2pPr>
            <a:lvl3pPr marL="736600"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3pPr>
            <a:lvl4pPr marL="938212"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4pPr>
            <a:lvl5pPr marL="1139825"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5pPr>
          </a:lstStyle>
          <a:p>
            <a:pPr lvl="0"/>
            <a:r>
              <a:rPr lang="en-US" dirty="0"/>
              <a:t>Name</a:t>
            </a:r>
          </a:p>
          <a:p>
            <a:pPr lvl="0"/>
            <a:r>
              <a:rPr lang="en-US" dirty="0"/>
              <a:t>Business title/role</a:t>
            </a:r>
          </a:p>
          <a:p>
            <a:pPr lvl="0"/>
            <a:r>
              <a:rPr lang="en-US" dirty="0"/>
              <a:t>Incumbents:  Words of advice for newcomers</a:t>
            </a:r>
          </a:p>
          <a:p>
            <a:pPr lvl="0"/>
            <a:endParaRPr lang="en-US" dirty="0"/>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dirty="0"/>
              <a:t>Company logo here</a:t>
            </a:r>
          </a:p>
        </p:txBody>
      </p:sp>
    </p:spTree>
    <p:extLst>
      <p:ext uri="{BB962C8B-B14F-4D97-AF65-F5344CB8AC3E}">
        <p14:creationId xmlns:p14="http://schemas.microsoft.com/office/powerpoint/2010/main" val="236159629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415932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0503913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0" y="0"/>
            <a:ext cx="6858000" cy="6858000"/>
          </a:xfrm>
          <a:pattFill prst="wdUpDiag">
            <a:fgClr>
              <a:schemeClr val="bg2"/>
            </a:fgClr>
            <a:bgClr>
              <a:schemeClr val="bg1">
                <a:lumMod val="95000"/>
              </a:schemeClr>
            </a:bgClr>
          </a:pattFill>
        </p:spPr>
        <p:txBody>
          <a:bodyPr lIns="0" tIns="2103120" rIns="0" anchor="t"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kern="1200" spc="0" baseline="0" dirty="0">
                <a:gradFill>
                  <a:gsLst>
                    <a:gs pos="1250">
                      <a:schemeClr val="tx1"/>
                    </a:gs>
                    <a:gs pos="100000">
                      <a:schemeClr val="tx1"/>
                    </a:gs>
                  </a:gsLst>
                  <a:lin ang="5400000" scaled="0"/>
                </a:gradFill>
                <a:latin typeface="+mj-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7416515" y="3535540"/>
            <a:ext cx="4162425" cy="253523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Click to 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7420578" y="588963"/>
            <a:ext cx="4158362" cy="2535236"/>
          </a:xfrm>
        </p:spPr>
        <p:txBody>
          <a:bodyPr anchor="b"/>
          <a:lstStyle>
            <a:lvl1pPr>
              <a:defRPr/>
            </a:lvl1pPr>
          </a:lstStyle>
          <a:p>
            <a:r>
              <a:rPr lang="en-US" dirty="0"/>
              <a:t>Title square photo layout </a:t>
            </a:r>
          </a:p>
        </p:txBody>
      </p:sp>
    </p:spTree>
    <p:extLst>
      <p:ext uri="{BB962C8B-B14F-4D97-AF65-F5344CB8AC3E}">
        <p14:creationId xmlns:p14="http://schemas.microsoft.com/office/powerpoint/2010/main" val="226634394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7529672" y="1436688"/>
            <a:ext cx="4049268" cy="4429856"/>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6649150" cy="4429856"/>
          </a:xfrm>
          <a:blipFill>
            <a:blip r:embed="rId2"/>
            <a:stretch>
              <a:fillRect/>
            </a:stretch>
          </a:blipFill>
        </p:spPr>
        <p:txBody>
          <a:bodyPr bIns="100584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100" kern="1200" spc="0" baseline="0" dirty="0">
                <a:gradFill>
                  <a:gsLst>
                    <a:gs pos="1250">
                      <a:schemeClr val="tx1"/>
                    </a:gs>
                    <a:gs pos="100000">
                      <a:schemeClr val="tx1"/>
                    </a:gs>
                  </a:gsLst>
                  <a:lin ang="5400000" scaled="0"/>
                </a:gradFill>
                <a:latin typeface="+mj-lt"/>
                <a:ea typeface="+mn-ea"/>
                <a:cs typeface="Segoe UI" panose="020B0502040204020203" pitchFamily="34" charset="0"/>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47194788"/>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Tree>
    <p:extLst>
      <p:ext uri="{BB962C8B-B14F-4D97-AF65-F5344CB8AC3E}">
        <p14:creationId xmlns:p14="http://schemas.microsoft.com/office/powerpoint/2010/main" val="40189066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7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8292449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7142396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solidFill>
                  <a:schemeClr val="tx1"/>
                </a:solidFill>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solidFill>
                  <a:schemeClr val="tx1"/>
                </a:solidFill>
              </a:defRPr>
            </a:lvl2pPr>
            <a:lvl3pPr marL="450850" indent="0">
              <a:buFont typeface="Wingdings" panose="05000000000000000000" pitchFamily="2" charset="2"/>
              <a:buNone/>
              <a:tabLst/>
              <a:defRPr sz="1600" b="0">
                <a:solidFill>
                  <a:schemeClr val="tx1"/>
                </a:solidFill>
              </a:defRPr>
            </a:lvl3pPr>
            <a:lvl4pPr marL="652462" indent="0">
              <a:buFont typeface="Wingdings" panose="05000000000000000000" pitchFamily="2" charset="2"/>
              <a:buNone/>
              <a:defRPr sz="1400" b="0">
                <a:solidFill>
                  <a:schemeClr val="tx1"/>
                </a:solidFill>
              </a:defRPr>
            </a:lvl4pPr>
            <a:lvl5pPr marL="854075" indent="0">
              <a:buFont typeface="Wingdings" panose="05000000000000000000" pitchFamily="2" charset="2"/>
              <a:buNone/>
              <a:tabLst/>
              <a:defRPr sz="1400" b="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solidFill>
                  <a:schemeClr val="tx1"/>
                </a:solidFill>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solidFill>
                  <a:schemeClr val="tx1"/>
                </a:solidFill>
              </a:defRPr>
            </a:lvl2pPr>
            <a:lvl3pPr marL="450850" indent="0">
              <a:buFont typeface="Wingdings" panose="05000000000000000000" pitchFamily="2" charset="2"/>
              <a:buNone/>
              <a:tabLst/>
              <a:defRPr sz="1600" b="0">
                <a:solidFill>
                  <a:schemeClr val="tx1"/>
                </a:solidFill>
              </a:defRPr>
            </a:lvl3pPr>
            <a:lvl4pPr marL="652462" indent="0">
              <a:buFont typeface="Wingdings" panose="05000000000000000000" pitchFamily="2" charset="2"/>
              <a:buNone/>
              <a:defRPr sz="1400" b="0">
                <a:solidFill>
                  <a:schemeClr val="tx1"/>
                </a:solidFill>
              </a:defRPr>
            </a:lvl4pPr>
            <a:lvl5pPr marL="854075" indent="0">
              <a:buFont typeface="Wingdings" panose="05000000000000000000" pitchFamily="2" charset="2"/>
              <a:buNone/>
              <a:tabLst/>
              <a:defRPr sz="1400" b="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775265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Section title</a:t>
            </a:r>
          </a:p>
        </p:txBody>
      </p:sp>
      <p:sp>
        <p:nvSpPr>
          <p:cNvPr id="3" name="Rectangle 2">
            <a:extLst>
              <a:ext uri="{FF2B5EF4-FFF2-40B4-BE49-F238E27FC236}">
                <a16:creationId xmlns:a16="http://schemas.microsoft.com/office/drawing/2014/main" id="{3AA8CD40-B65D-4798-891B-AC994D60FFD5}"/>
              </a:ext>
            </a:extLst>
          </p:cNvPr>
          <p:cNvSpPr/>
          <p:nvPr userDrawn="1"/>
        </p:nvSpPr>
        <p:spPr bwMode="auto">
          <a:xfrm>
            <a:off x="10935222" y="400833"/>
            <a:ext cx="814192" cy="62630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a:extLst>
              <a:ext uri="{FF2B5EF4-FFF2-40B4-BE49-F238E27FC236}">
                <a16:creationId xmlns:a16="http://schemas.microsoft.com/office/drawing/2014/main" id="{26866D2E-56FE-40B7-BA61-76A0EFCC1FC5}"/>
              </a:ext>
            </a:extLst>
          </p:cNvPr>
          <p:cNvPicPr>
            <a:picLocks noChangeAspect="1"/>
          </p:cNvPicPr>
          <p:nvPr userDrawn="1"/>
        </p:nvPicPr>
        <p:blipFill>
          <a:blip r:embed="rId2"/>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13689046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7808427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accent1"/>
                    </a:gs>
                    <a:gs pos="55000">
                      <a:schemeClr val="accent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5248686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296818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8173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009346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losing logo slide">
    <p:bg>
      <p:bgPr>
        <a:solidFill>
          <a:schemeClr val="accent1"/>
        </a:solidFill>
        <a:effectLst/>
      </p:bgPr>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
        <p:nvSpPr>
          <p:cNvPr id="6" name="Title 1">
            <a:extLst>
              <a:ext uri="{FF2B5EF4-FFF2-40B4-BE49-F238E27FC236}">
                <a16:creationId xmlns:a16="http://schemas.microsoft.com/office/drawing/2014/main" id="{8D9318FA-C817-42DC-8746-0B95A360DA8E}"/>
              </a:ext>
            </a:extLst>
          </p:cNvPr>
          <p:cNvSpPr>
            <a:spLocks noGrp="1"/>
          </p:cNvSpPr>
          <p:nvPr>
            <p:ph type="title" hasCustomPrompt="1"/>
          </p:nvPr>
        </p:nvSpPr>
        <p:spPr>
          <a:xfrm>
            <a:off x="584200" y="3152001"/>
            <a:ext cx="9144000" cy="553998"/>
          </a:xfrm>
          <a:noFill/>
        </p:spPr>
        <p:txBody>
          <a:bodyPr lIns="0" tIns="0" rIns="0" bIns="0" anchor="b" anchorCtr="0">
            <a:spAutoFit/>
          </a:bodyPr>
          <a:lstStyle>
            <a:lvl1pPr>
              <a:defRPr sz="3600" spc="-50" baseline="0">
                <a:gradFill>
                  <a:gsLst>
                    <a:gs pos="62564">
                      <a:schemeClr val="tx1"/>
                    </a:gs>
                    <a:gs pos="38000">
                      <a:schemeClr val="tx1"/>
                    </a:gs>
                  </a:gsLst>
                  <a:lin ang="5400000" scaled="0"/>
                </a:gradFill>
                <a:latin typeface="+mj-lt"/>
                <a:cs typeface="Segoe UI" panose="020B0502040204020203" pitchFamily="34" charset="0"/>
              </a:defRPr>
            </a:lvl1pPr>
          </a:lstStyle>
          <a:p>
            <a:r>
              <a:rPr lang="en-US" dirty="0"/>
              <a:t>Thank you.</a:t>
            </a:r>
          </a:p>
        </p:txBody>
      </p:sp>
      <p:pic>
        <p:nvPicPr>
          <p:cNvPr id="19" name="Picture 18">
            <a:extLst>
              <a:ext uri="{FF2B5EF4-FFF2-40B4-BE49-F238E27FC236}">
                <a16:creationId xmlns:a16="http://schemas.microsoft.com/office/drawing/2014/main" id="{FD5CA29D-1AE7-4D4D-BEFB-85404E376567}"/>
              </a:ext>
            </a:extLst>
          </p:cNvPr>
          <p:cNvPicPr>
            <a:picLocks noChangeAspect="1"/>
          </p:cNvPicPr>
          <p:nvPr userDrawn="1"/>
        </p:nvPicPr>
        <p:blipFill>
          <a:blip r:embed="rId3"/>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30202581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19490867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383163" y="1207970"/>
            <a:ext cx="3479536" cy="1661993"/>
          </a:xfrm>
        </p:spPr>
        <p:txBody>
          <a:bodyPr wrap="square" anchor="b" anchorCtr="0">
            <a:spAutoFit/>
          </a:bodyPr>
          <a:lstStyle>
            <a:lvl1pPr>
              <a:defRPr>
                <a:solidFill>
                  <a:schemeClr val="tx1"/>
                </a:solidFill>
              </a:defRPr>
            </a:lvl1pPr>
          </a:lstStyle>
          <a:p>
            <a:r>
              <a:rPr lang="en-US" dirty="0"/>
              <a:t>Microsoft Identity APAC Virtual Onsite</a:t>
            </a:r>
          </a:p>
        </p:txBody>
      </p:sp>
      <p:sp>
        <p:nvSpPr>
          <p:cNvPr id="5" name="Text Placeholder 4"/>
          <p:cNvSpPr>
            <a:spLocks noGrp="1"/>
          </p:cNvSpPr>
          <p:nvPr>
            <p:ph type="body" sz="quarter" idx="12" hasCustomPrompt="1"/>
          </p:nvPr>
        </p:nvSpPr>
        <p:spPr>
          <a:xfrm>
            <a:off x="383163" y="3988037"/>
            <a:ext cx="3479537"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November 10-12, 2020</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3" name="Picture 2">
            <a:extLst>
              <a:ext uri="{FF2B5EF4-FFF2-40B4-BE49-F238E27FC236}">
                <a16:creationId xmlns:a16="http://schemas.microsoft.com/office/drawing/2014/main" id="{1C493F8D-AB10-4958-85D1-CC12E3C2F13E}"/>
              </a:ext>
            </a:extLst>
          </p:cNvPr>
          <p:cNvPicPr>
            <a:picLocks noChangeAspect="1"/>
          </p:cNvPicPr>
          <p:nvPr userDrawn="1"/>
        </p:nvPicPr>
        <p:blipFill>
          <a:blip r:embed="rId3"/>
          <a:srcRect/>
          <a:stretch/>
        </p:blipFill>
        <p:spPr bwMode="ltGray">
          <a:xfrm>
            <a:off x="4278973" y="878396"/>
            <a:ext cx="7529864" cy="4985988"/>
          </a:xfrm>
          <a:prstGeom prst="rect">
            <a:avLst/>
          </a:prstGeom>
        </p:spPr>
      </p:pic>
    </p:spTree>
    <p:extLst>
      <p:ext uri="{BB962C8B-B14F-4D97-AF65-F5344CB8AC3E}">
        <p14:creationId xmlns:p14="http://schemas.microsoft.com/office/powerpoint/2010/main" val="38637209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383163" y="1207970"/>
            <a:ext cx="3479536" cy="1661993"/>
          </a:xfrm>
        </p:spPr>
        <p:txBody>
          <a:bodyPr wrap="square" anchor="b" anchorCtr="0">
            <a:spAutoFit/>
          </a:bodyPr>
          <a:lstStyle>
            <a:lvl1pPr>
              <a:defRPr>
                <a:solidFill>
                  <a:schemeClr val="tx1"/>
                </a:solidFill>
              </a:defRPr>
            </a:lvl1pPr>
          </a:lstStyle>
          <a:p>
            <a:r>
              <a:rPr lang="en-US" dirty="0"/>
              <a:t>Microsoft Identity EMEA Virtual Onsite</a:t>
            </a:r>
          </a:p>
        </p:txBody>
      </p:sp>
      <p:sp>
        <p:nvSpPr>
          <p:cNvPr id="5" name="Text Placeholder 4"/>
          <p:cNvSpPr>
            <a:spLocks noGrp="1"/>
          </p:cNvSpPr>
          <p:nvPr>
            <p:ph type="body" sz="quarter" idx="12" hasCustomPrompt="1"/>
          </p:nvPr>
        </p:nvSpPr>
        <p:spPr>
          <a:xfrm>
            <a:off x="383163" y="3988037"/>
            <a:ext cx="3479537"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October 2020</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3" name="Picture 2">
            <a:extLst>
              <a:ext uri="{FF2B5EF4-FFF2-40B4-BE49-F238E27FC236}">
                <a16:creationId xmlns:a16="http://schemas.microsoft.com/office/drawing/2014/main" id="{1C493F8D-AB10-4958-85D1-CC12E3C2F13E}"/>
              </a:ext>
            </a:extLst>
          </p:cNvPr>
          <p:cNvPicPr>
            <a:picLocks noChangeAspect="1"/>
          </p:cNvPicPr>
          <p:nvPr userDrawn="1"/>
        </p:nvPicPr>
        <p:blipFill>
          <a:blip r:embed="rId3"/>
          <a:srcRect/>
          <a:stretch/>
        </p:blipFill>
        <p:spPr bwMode="ltGray">
          <a:xfrm>
            <a:off x="4223206" y="19704"/>
            <a:ext cx="9329389" cy="6838296"/>
          </a:xfrm>
          <a:prstGeom prst="rect">
            <a:avLst/>
          </a:prstGeom>
        </p:spPr>
      </p:pic>
    </p:spTree>
    <p:extLst>
      <p:ext uri="{BB962C8B-B14F-4D97-AF65-F5344CB8AC3E}">
        <p14:creationId xmlns:p14="http://schemas.microsoft.com/office/powerpoint/2010/main" val="34568231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solidFill>
                  <a:schemeClr val="tx1"/>
                </a:solidFill>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solidFill>
                  <a:schemeClr val="tx1"/>
                </a:solidFill>
              </a:defRPr>
            </a:lvl2pPr>
            <a:lvl3pPr marL="639763" indent="-188913">
              <a:buFont typeface="Wingdings" panose="05000000000000000000" pitchFamily="2" charset="2"/>
              <a:buChar char=""/>
              <a:tabLst/>
              <a:defRPr sz="1600" b="0">
                <a:solidFill>
                  <a:schemeClr val="tx1"/>
                </a:solidFill>
              </a:defRPr>
            </a:lvl3pPr>
            <a:lvl4pPr marL="828675" indent="-176213">
              <a:buFont typeface="Wingdings" panose="05000000000000000000" pitchFamily="2" charset="2"/>
              <a:buChar char=""/>
              <a:defRPr sz="1400" b="0">
                <a:solidFill>
                  <a:schemeClr val="tx1"/>
                </a:solidFill>
              </a:defRPr>
            </a:lvl4pPr>
            <a:lvl5pPr marL="1023938" indent="-169863">
              <a:buFont typeface="Wingdings" panose="05000000000000000000" pitchFamily="2" charset="2"/>
              <a:buChar char=""/>
              <a:tabLst/>
              <a:defRPr sz="1400" b="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solidFill>
                  <a:schemeClr val="tx1"/>
                </a:solidFill>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solidFill>
                  <a:schemeClr val="tx1"/>
                </a:solidFill>
              </a:defRPr>
            </a:lvl2pPr>
            <a:lvl3pPr marL="639763" indent="-188913">
              <a:buFont typeface="Wingdings" panose="05000000000000000000" pitchFamily="2" charset="2"/>
              <a:buChar char=""/>
              <a:tabLst/>
              <a:defRPr sz="1600" b="0">
                <a:solidFill>
                  <a:schemeClr val="tx1"/>
                </a:solidFill>
              </a:defRPr>
            </a:lvl3pPr>
            <a:lvl4pPr marL="828675" indent="-176213">
              <a:buFont typeface="Wingdings" panose="05000000000000000000" pitchFamily="2" charset="2"/>
              <a:buChar char=""/>
              <a:defRPr sz="1400" b="0">
                <a:solidFill>
                  <a:schemeClr val="tx1"/>
                </a:solidFill>
              </a:defRPr>
            </a:lvl4pPr>
            <a:lvl5pPr marL="1023938" indent="-169863">
              <a:buFont typeface="Wingdings" panose="05000000000000000000" pitchFamily="2" charset="2"/>
              <a:buChar char=""/>
              <a:tabLst/>
              <a:defRPr sz="1400" b="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25093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6457328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611348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7644941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733239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92521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0344900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3476022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045156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873404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858450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62232472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9219425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8612328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694429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9841361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14238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926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785736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2342387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243460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Title Slide 2">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3C3C0BF-6D26-4454-A719-9E37BB17C418}"/>
              </a:ext>
            </a:extLst>
          </p:cNvPr>
          <p:cNvSpPr/>
          <p:nvPr userDrawn="1"/>
        </p:nvSpPr>
        <p:spPr bwMode="auto">
          <a:xfrm>
            <a:off x="193297" y="5900679"/>
            <a:ext cx="3178800" cy="62227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1716290"/>
            <a:ext cx="9144000" cy="553998"/>
          </a:xfrm>
          <a:noFill/>
        </p:spPr>
        <p:txBody>
          <a:bodyPr lIns="0" tIns="0" rIns="0" bIns="0" anchor="b" anchorCtr="0">
            <a:spAutoFit/>
          </a:bodyPr>
          <a:lstStyle>
            <a:lvl1pPr>
              <a:defRPr sz="3600" spc="-50" baseline="0">
                <a:gradFill>
                  <a:gsLst>
                    <a:gs pos="62564">
                      <a:schemeClr val="accent1"/>
                    </a:gs>
                    <a:gs pos="55000">
                      <a:schemeClr val="accent1"/>
                    </a:gs>
                  </a:gsLst>
                  <a:lin ang="5400000" scaled="0"/>
                </a:gradFill>
                <a:latin typeface="+mj-lt"/>
                <a:cs typeface="Segoe UI" panose="020B0502040204020203" pitchFamily="34" charset="0"/>
              </a:defRPr>
            </a:lvl1pPr>
          </a:lstStyle>
          <a:p>
            <a:r>
              <a:rPr lang="en-US" dirty="0"/>
              <a:t>Presentation title</a:t>
            </a:r>
          </a:p>
        </p:txBody>
      </p:sp>
      <p:sp>
        <p:nvSpPr>
          <p:cNvPr id="5" name="Text Placeholder 4"/>
          <p:cNvSpPr>
            <a:spLocks noGrp="1"/>
          </p:cNvSpPr>
          <p:nvPr>
            <p:ph type="body" sz="quarter" idx="12" hasCustomPrompt="1"/>
          </p:nvPr>
        </p:nvSpPr>
        <p:spPr>
          <a:xfrm>
            <a:off x="584200" y="2485331"/>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a:t>
            </a:r>
          </a:p>
        </p:txBody>
      </p:sp>
      <p:sp>
        <p:nvSpPr>
          <p:cNvPr id="272" name="Rectangle 271">
            <a:extLst>
              <a:ext uri="{FF2B5EF4-FFF2-40B4-BE49-F238E27FC236}">
                <a16:creationId xmlns:a16="http://schemas.microsoft.com/office/drawing/2014/main" id="{F171B514-A7A6-464B-9888-80569B7AB1A0}"/>
              </a:ext>
            </a:extLst>
          </p:cNvPr>
          <p:cNvSpPr/>
          <p:nvPr userDrawn="1"/>
        </p:nvSpPr>
        <p:spPr>
          <a:xfrm>
            <a:off x="581552" y="6292661"/>
            <a:ext cx="4352862" cy="261610"/>
          </a:xfrm>
          <a:prstGeom prst="rect">
            <a:avLst/>
          </a:prstGeom>
        </p:spPr>
        <p:txBody>
          <a:bodyPr wrap="square" lIns="0">
            <a:spAutoFit/>
          </a:bodyPr>
          <a:lstStyle/>
          <a:p>
            <a:r>
              <a:rPr lang="en-US" sz="1100" b="0" i="0" dirty="0">
                <a:gradFill>
                  <a:gsLst>
                    <a:gs pos="62564">
                      <a:schemeClr val="tx1"/>
                    </a:gs>
                    <a:gs pos="57000">
                      <a:schemeClr val="tx1"/>
                    </a:gs>
                  </a:gsLst>
                  <a:lin ang="5400000" scaled="0"/>
                </a:gradFill>
                <a:effectLst/>
                <a:latin typeface="Segoe UI VSS (Regular)"/>
              </a:rPr>
              <a:t>Microsoft Confidential. Shared under NDA.</a:t>
            </a:r>
            <a:endParaRPr lang="en-US" sz="1100" dirty="0">
              <a:gradFill>
                <a:gsLst>
                  <a:gs pos="62564">
                    <a:schemeClr val="tx1"/>
                  </a:gs>
                  <a:gs pos="57000">
                    <a:schemeClr val="tx1"/>
                  </a:gs>
                </a:gsLst>
                <a:lin ang="5400000" scaled="0"/>
              </a:gradFill>
            </a:endParaRPr>
          </a:p>
        </p:txBody>
      </p:sp>
    </p:spTree>
    <p:extLst>
      <p:ext uri="{BB962C8B-B14F-4D97-AF65-F5344CB8AC3E}">
        <p14:creationId xmlns:p14="http://schemas.microsoft.com/office/powerpoint/2010/main" val="5237304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84881184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0" y="0"/>
            <a:ext cx="6858000" cy="6858000"/>
          </a:xfrm>
          <a:pattFill prst="wdUpDiag">
            <a:fgClr>
              <a:schemeClr val="bg2"/>
            </a:fgClr>
            <a:bgClr>
              <a:schemeClr val="bg1">
                <a:lumMod val="95000"/>
              </a:schemeClr>
            </a:bgClr>
          </a:pattFill>
        </p:spPr>
        <p:txBody>
          <a:bodyPr lIns="0" tIns="2103120" rIns="0" anchor="t"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kern="1200" spc="0" baseline="0" dirty="0">
                <a:gradFill>
                  <a:gsLst>
                    <a:gs pos="1250">
                      <a:schemeClr val="tx1"/>
                    </a:gs>
                    <a:gs pos="100000">
                      <a:schemeClr val="tx1"/>
                    </a:gs>
                  </a:gsLst>
                  <a:lin ang="5400000" scaled="0"/>
                </a:gradFill>
                <a:latin typeface="+mj-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7416515" y="3535540"/>
            <a:ext cx="4162425" cy="253523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Click to 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7420578" y="588963"/>
            <a:ext cx="4158362" cy="2535236"/>
          </a:xfrm>
        </p:spPr>
        <p:txBody>
          <a:bodyPr anchor="b"/>
          <a:lstStyle>
            <a:lvl1pPr>
              <a:defRPr/>
            </a:lvl1pPr>
          </a:lstStyle>
          <a:p>
            <a:r>
              <a:rPr lang="en-US" dirty="0"/>
              <a:t>Title square photo layout </a:t>
            </a:r>
          </a:p>
        </p:txBody>
      </p:sp>
    </p:spTree>
    <p:extLst>
      <p:ext uri="{BB962C8B-B14F-4D97-AF65-F5344CB8AC3E}">
        <p14:creationId xmlns:p14="http://schemas.microsoft.com/office/powerpoint/2010/main" val="179692585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1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dirty="0"/>
              <a:t>Company name</a:t>
            </a:r>
          </a:p>
        </p:txBody>
      </p:sp>
      <p:sp>
        <p:nvSpPr>
          <p:cNvPr id="4" name="Text Placeholder 3"/>
          <p:cNvSpPr>
            <a:spLocks noGrp="1"/>
          </p:cNvSpPr>
          <p:nvPr>
            <p:ph type="body" sz="quarter" idx="10"/>
          </p:nvPr>
        </p:nvSpPr>
        <p:spPr>
          <a:xfrm>
            <a:off x="584200"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5BF0B045-2F87-4FB2-A830-B0E4A5713AFD}"/>
              </a:ext>
            </a:extLst>
          </p:cNvPr>
          <p:cNvSpPr>
            <a:spLocks noGrp="1"/>
          </p:cNvSpPr>
          <p:nvPr>
            <p:ph type="body" sz="quarter" idx="13" hasCustomPrompt="1"/>
          </p:nvPr>
        </p:nvSpPr>
        <p:spPr>
          <a:xfrm>
            <a:off x="584200" y="1351442"/>
            <a:ext cx="5211763" cy="461665"/>
          </a:xfrm>
        </p:spPr>
        <p:txBody>
          <a:bodyPr tIns="91440" bIns="91440" anchor="ctr" anchorCtr="0"/>
          <a:lstStyle>
            <a:lvl1pPr marL="0" indent="0">
              <a:buNone/>
              <a:defRPr lang="en-US" sz="1800" kern="1200" spc="0" baseline="0" dirty="0">
                <a:gradFill>
                  <a:gsLst>
                    <a:gs pos="1250">
                      <a:schemeClr val="accent1"/>
                    </a:gs>
                    <a:gs pos="100000">
                      <a:schemeClr val="accent1"/>
                    </a:gs>
                  </a:gsLst>
                  <a:lin ang="5400000" scaled="0"/>
                </a:gradFill>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dirty="0"/>
              <a:t>Experiences you’d like to share?</a:t>
            </a:r>
          </a:p>
        </p:txBody>
      </p:sp>
      <p:sp>
        <p:nvSpPr>
          <p:cNvPr id="12" name="Text Placeholder 10">
            <a:extLst>
              <a:ext uri="{FF2B5EF4-FFF2-40B4-BE49-F238E27FC236}">
                <a16:creationId xmlns:a16="http://schemas.microsoft.com/office/drawing/2014/main" id="{EA84C9C2-CE46-49A7-BB2F-648AD1727D08}"/>
              </a:ext>
            </a:extLst>
          </p:cNvPr>
          <p:cNvSpPr>
            <a:spLocks noGrp="1"/>
          </p:cNvSpPr>
          <p:nvPr>
            <p:ph type="body" sz="quarter" idx="14" hasCustomPrompt="1"/>
          </p:nvPr>
        </p:nvSpPr>
        <p:spPr>
          <a:xfrm>
            <a:off x="6397329" y="1351441"/>
            <a:ext cx="5211763" cy="461665"/>
          </a:xfrm>
        </p:spPr>
        <p:txBody>
          <a:bodyPr tIns="91440" bIns="91440" anchor="ctr" anchorCtr="0"/>
          <a:lstStyle>
            <a:lvl1pPr marL="0" indent="0">
              <a:buNone/>
              <a:defRPr sz="1800">
                <a:gradFill>
                  <a:gsLst>
                    <a:gs pos="1250">
                      <a:schemeClr val="accent1"/>
                    </a:gs>
                    <a:gs pos="100000">
                      <a:schemeClr val="accent1"/>
                    </a:gs>
                  </a:gsLst>
                  <a:lin ang="5400000" scaled="0"/>
                </a:gradFill>
                <a:latin typeface="+mj-lt"/>
              </a:defRPr>
            </a:lvl1pPr>
          </a:lstStyle>
          <a:p>
            <a:pPr lvl="0"/>
            <a:r>
              <a:rPr lang="en-US" dirty="0"/>
              <a:t>Experiences you’d like to hear about from others?</a:t>
            </a:r>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dirty="0"/>
              <a:t>Company logo here</a:t>
            </a:r>
          </a:p>
        </p:txBody>
      </p:sp>
    </p:spTree>
    <p:extLst>
      <p:ext uri="{BB962C8B-B14F-4D97-AF65-F5344CB8AC3E}">
        <p14:creationId xmlns:p14="http://schemas.microsoft.com/office/powerpoint/2010/main" val="338450398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Bullet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700F965-2E11-B443-A950-D7BA414B5199}"/>
              </a:ext>
            </a:extLst>
          </p:cNvPr>
          <p:cNvSpPr>
            <a:spLocks noGrp="1"/>
          </p:cNvSpPr>
          <p:nvPr>
            <p:ph type="title"/>
          </p:nvPr>
        </p:nvSpPr>
        <p:spPr>
          <a:xfrm>
            <a:off x="588263" y="1107280"/>
            <a:ext cx="7508990" cy="1106905"/>
          </a:xfrm>
          <a:prstGeom prst="rect">
            <a:avLst/>
          </a:prstGeom>
        </p:spPr>
        <p:txBody>
          <a:bodyPr/>
          <a:lstStyle>
            <a:lvl1pPr>
              <a:defRPr>
                <a:solidFill>
                  <a:schemeClr val="tx1"/>
                </a:solidFill>
              </a:defRPr>
            </a:lvl1pPr>
          </a:lstStyle>
          <a:p>
            <a:r>
              <a:rPr lang="en-US"/>
              <a:t>Click to edit Master title style</a:t>
            </a:r>
          </a:p>
        </p:txBody>
      </p:sp>
      <p:sp>
        <p:nvSpPr>
          <p:cNvPr id="3" name="Content Placeholder 1">
            <a:extLst>
              <a:ext uri="{FF2B5EF4-FFF2-40B4-BE49-F238E27FC236}">
                <a16:creationId xmlns:a16="http://schemas.microsoft.com/office/drawing/2014/main" id="{42F5D3B7-C6D8-43D0-AD35-74E66B81A6BD}"/>
              </a:ext>
            </a:extLst>
          </p:cNvPr>
          <p:cNvSpPr>
            <a:spLocks noGrp="1"/>
          </p:cNvSpPr>
          <p:nvPr>
            <p:ph sz="quarter" idx="11"/>
          </p:nvPr>
        </p:nvSpPr>
        <p:spPr>
          <a:xfrm>
            <a:off x="586390" y="2410094"/>
            <a:ext cx="11060178" cy="404071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891406"/>
      </p:ext>
    </p:extLst>
  </p:cSld>
  <p:clrMapOvr>
    <a:masterClrMapping/>
  </p:clrMapOvr>
  <p:transition>
    <p:fade/>
  </p:transition>
  <p:extLst>
    <p:ext uri="{DCECCB84-F9BA-43D5-87BE-67443E8EF086}">
      <p15:sldGuideLst xmlns:p15="http://schemas.microsoft.com/office/powerpoint/2012/main">
        <p15:guide id="1" pos="184">
          <p15:clr>
            <a:srgbClr val="CCCCCC"/>
          </p15:clr>
        </p15:guide>
        <p15:guide id="2" pos="7496">
          <p15:clr>
            <a:srgbClr val="CCCCCC"/>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1560242-BDDA-480A-8565-43CAAD52169C}"/>
              </a:ext>
            </a:extLst>
          </p:cNvPr>
          <p:cNvSpPr>
            <a:spLocks noGrp="1"/>
          </p:cNvSpPr>
          <p:nvPr>
            <p:ph type="title" hasCustomPrompt="1"/>
          </p:nvPr>
        </p:nvSpPr>
        <p:spPr>
          <a:xfrm>
            <a:off x="457201" y="-688525"/>
            <a:ext cx="11277600" cy="567566"/>
          </a:xfrm>
        </p:spPr>
        <p:txBody>
          <a:bodyPr/>
          <a:lstStyle>
            <a:lvl1pPr>
              <a:defRPr/>
            </a:lvl1pPr>
          </a:lstStyle>
          <a:p>
            <a:r>
              <a:rPr lang="en-US"/>
              <a:t>Click to edit Master title style for screen readers</a:t>
            </a:r>
          </a:p>
        </p:txBody>
      </p:sp>
      <p:sp>
        <p:nvSpPr>
          <p:cNvPr id="6" name="TextBox 5">
            <a:extLst>
              <a:ext uri="{FF2B5EF4-FFF2-40B4-BE49-F238E27FC236}">
                <a16:creationId xmlns:a16="http://schemas.microsoft.com/office/drawing/2014/main" id="{68DF99A5-AFA2-431C-9681-89B9FD195729}"/>
              </a:ext>
            </a:extLst>
          </p:cNvPr>
          <p:cNvSpPr txBox="1"/>
          <p:nvPr userDrawn="1"/>
        </p:nvSpPr>
        <p:spPr>
          <a:xfrm>
            <a:off x="360088" y="1407853"/>
            <a:ext cx="11277600" cy="2831544"/>
          </a:xfrm>
          <a:prstGeom prst="rect">
            <a:avLst/>
          </a:prstGeom>
          <a:noFill/>
        </p:spPr>
        <p:txBody>
          <a:bodyPr wrap="square" rtlCol="0">
            <a:spAutoFit/>
          </a:bodyPr>
          <a:lstStyle/>
          <a:p>
            <a:r>
              <a:rPr lang="en-US" sz="3800" spc="600" baseline="0" dirty="0">
                <a:solidFill>
                  <a:schemeClr val="bg1"/>
                </a:solidFill>
                <a:latin typeface="Segoe UI Semibold" panose="020B0702040204020203" pitchFamily="34" charset="0"/>
                <a:cs typeface="Segoe UI Semibold" panose="020B0702040204020203" pitchFamily="34" charset="0"/>
              </a:rPr>
              <a:t>Identity &amp; Network Access</a:t>
            </a:r>
          </a:p>
          <a:p>
            <a:pPr>
              <a:spcBef>
                <a:spcPts val="2400"/>
              </a:spcBef>
              <a:spcAft>
                <a:spcPts val="0"/>
              </a:spcAft>
            </a:pPr>
            <a:r>
              <a:rPr lang="en-US" sz="6000" b="1" spc="600" baseline="0" dirty="0">
                <a:solidFill>
                  <a:schemeClr val="bg1"/>
                </a:solidFill>
                <a:latin typeface="+mn-lt"/>
                <a:ea typeface="Segoe UI Black" panose="020B0A02040204020203" pitchFamily="34" charset="0"/>
                <a:cs typeface="Segoe UI Semibold" panose="020B0702040204020203" pitchFamily="34" charset="0"/>
              </a:rPr>
              <a:t>Customer &amp; Partner Immersive Onsite</a:t>
            </a:r>
          </a:p>
        </p:txBody>
      </p:sp>
      <p:pic>
        <p:nvPicPr>
          <p:cNvPr id="4" name="Picture 3" descr="Microsoft logo">
            <a:extLst>
              <a:ext uri="{FF2B5EF4-FFF2-40B4-BE49-F238E27FC236}">
                <a16:creationId xmlns:a16="http://schemas.microsoft.com/office/drawing/2014/main" id="{9DDFBD01-E83E-DE4B-91D3-D0EA25ED9BE2}"/>
              </a:ext>
              <a:ext uri="{C183D7F6-B498-43B3-948B-1728B52AA6E4}">
                <adec:decorative xmlns:adec="http://schemas.microsoft.com/office/drawing/2017/decorative" val="0"/>
              </a:ext>
            </a:extLst>
          </p:cNvPr>
          <p:cNvPicPr>
            <a:picLocks noChangeAspect="1"/>
          </p:cNvPicPr>
          <p:nvPr userDrawn="1"/>
        </p:nvPicPr>
        <p:blipFill>
          <a:blip r:embed="rId2"/>
          <a:stretch>
            <a:fillRect/>
          </a:stretch>
        </p:blipFill>
        <p:spPr>
          <a:xfrm>
            <a:off x="457200" y="319528"/>
            <a:ext cx="988036" cy="384722"/>
          </a:xfrm>
          <a:prstGeom prst="rect">
            <a:avLst/>
          </a:prstGeom>
        </p:spPr>
      </p:pic>
      <p:sp>
        <p:nvSpPr>
          <p:cNvPr id="16" name="Rectangle 15">
            <a:extLst>
              <a:ext uri="{FF2B5EF4-FFF2-40B4-BE49-F238E27FC236}">
                <a16:creationId xmlns:a16="http://schemas.microsoft.com/office/drawing/2014/main" id="{867EFBD4-8A2A-4F68-A538-CF2230E728CD}"/>
              </a:ext>
              <a:ext uri="{C183D7F6-B498-43B3-948B-1728B52AA6E4}">
                <adec:decorative xmlns:adec="http://schemas.microsoft.com/office/drawing/2017/decorative" val="1"/>
              </a:ext>
            </a:extLst>
          </p:cNvPr>
          <p:cNvSpPr/>
          <p:nvPr userDrawn="1"/>
        </p:nvSpPr>
        <p:spPr>
          <a:xfrm>
            <a:off x="470722" y="2160140"/>
            <a:ext cx="384048" cy="54864"/>
          </a:xfrm>
          <a:prstGeom prst="rect">
            <a:avLst/>
          </a:prstGeom>
          <a:solidFill>
            <a:srgbClr val="866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2925AC3-D328-42D8-4D8B-139DBA7E6499}"/>
              </a:ext>
            </a:extLst>
          </p:cNvPr>
          <p:cNvPicPr>
            <a:picLocks noChangeAspect="1"/>
          </p:cNvPicPr>
          <p:nvPr userDrawn="1"/>
        </p:nvPicPr>
        <p:blipFill>
          <a:blip r:embed="rId3"/>
          <a:stretch>
            <a:fillRect/>
          </a:stretch>
        </p:blipFill>
        <p:spPr>
          <a:xfrm>
            <a:off x="0" y="3773968"/>
            <a:ext cx="12192000" cy="3078480"/>
          </a:xfrm>
          <a:prstGeom prst="rect">
            <a:avLst/>
          </a:prstGeom>
        </p:spPr>
      </p:pic>
    </p:spTree>
    <p:extLst>
      <p:ext uri="{BB962C8B-B14F-4D97-AF65-F5344CB8AC3E}">
        <p14:creationId xmlns:p14="http://schemas.microsoft.com/office/powerpoint/2010/main" val="354040546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secHead" preserve="1">
  <p:cSld name="Dividing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A0A61-B21E-2241-BD4F-982ED2AC0D30}"/>
              </a:ext>
            </a:extLst>
          </p:cNvPr>
          <p:cNvSpPr>
            <a:spLocks noGrp="1"/>
          </p:cNvSpPr>
          <p:nvPr>
            <p:ph type="title" hasCustomPrompt="1"/>
          </p:nvPr>
        </p:nvSpPr>
        <p:spPr>
          <a:xfrm>
            <a:off x="480392" y="2733261"/>
            <a:ext cx="10515600" cy="1014205"/>
          </a:xfrm>
        </p:spPr>
        <p:txBody>
          <a:bodyPr anchor="b">
            <a:normAutofit/>
          </a:bodyPr>
          <a:lstStyle>
            <a:lvl1pPr>
              <a:defRPr sz="2800"/>
            </a:lvl1pPr>
          </a:lstStyle>
          <a:p>
            <a:r>
              <a:rPr lang="en-US"/>
              <a:t>Slide Title</a:t>
            </a:r>
          </a:p>
        </p:txBody>
      </p:sp>
      <p:sp>
        <p:nvSpPr>
          <p:cNvPr id="3" name="Text Placeholder 2">
            <a:extLst>
              <a:ext uri="{FF2B5EF4-FFF2-40B4-BE49-F238E27FC236}">
                <a16:creationId xmlns:a16="http://schemas.microsoft.com/office/drawing/2014/main" id="{3D6ECDD9-D71D-244C-8907-BF7EB130F971}"/>
              </a:ext>
            </a:extLst>
          </p:cNvPr>
          <p:cNvSpPr>
            <a:spLocks noGrp="1"/>
          </p:cNvSpPr>
          <p:nvPr>
            <p:ph type="body" idx="1"/>
          </p:nvPr>
        </p:nvSpPr>
        <p:spPr>
          <a:xfrm>
            <a:off x="480392" y="3764929"/>
            <a:ext cx="10515600" cy="1500187"/>
          </a:xfrm>
        </p:spPr>
        <p:txBody>
          <a:bodyPr>
            <a:normAutofit/>
          </a:bodyPr>
          <a:lstStyle>
            <a:lvl1pPr marL="0" indent="0">
              <a:buNone/>
              <a:defRPr sz="1600">
                <a:solidFill>
                  <a:schemeClr val="bg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68868343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Content +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FA9BA-94BD-AB45-98A2-D07EED26D199}"/>
              </a:ext>
            </a:extLst>
          </p:cNvPr>
          <p:cNvSpPr>
            <a:spLocks noGrp="1"/>
          </p:cNvSpPr>
          <p:nvPr>
            <p:ph type="title"/>
          </p:nvPr>
        </p:nvSpPr>
        <p:spPr>
          <a:xfrm>
            <a:off x="457200" y="1123122"/>
            <a:ext cx="2743200" cy="567566"/>
          </a:xfrm>
        </p:spPr>
        <p:txBody>
          <a:bodyPr/>
          <a:lstStyle/>
          <a:p>
            <a:r>
              <a:rPr lang="en-US"/>
              <a:t>Click to edit Master title style</a:t>
            </a:r>
          </a:p>
        </p:txBody>
      </p:sp>
      <p:sp>
        <p:nvSpPr>
          <p:cNvPr id="15" name="Content Placeholder 2">
            <a:extLst>
              <a:ext uri="{FF2B5EF4-FFF2-40B4-BE49-F238E27FC236}">
                <a16:creationId xmlns:a16="http://schemas.microsoft.com/office/drawing/2014/main" id="{706A72A2-5CFA-BF4D-A016-F618FE940847}"/>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Picture Placeholder 11">
            <a:extLst>
              <a:ext uri="{FF2B5EF4-FFF2-40B4-BE49-F238E27FC236}">
                <a16:creationId xmlns:a16="http://schemas.microsoft.com/office/drawing/2014/main" id="{D8CB2AFB-07EC-BF43-B73F-977249E6D260}"/>
              </a:ext>
            </a:extLst>
          </p:cNvPr>
          <p:cNvSpPr>
            <a:spLocks noGrp="1"/>
          </p:cNvSpPr>
          <p:nvPr>
            <p:ph type="pic" sz="quarter" idx="10"/>
          </p:nvPr>
        </p:nvSpPr>
        <p:spPr>
          <a:xfrm>
            <a:off x="4838700" y="1"/>
            <a:ext cx="7353300" cy="6858000"/>
          </a:xfrm>
          <a:solidFill>
            <a:schemeClr val="bg1"/>
          </a:solidFill>
        </p:spPr>
        <p:txBody>
          <a:bodyPr/>
          <a:lstStyle>
            <a:lvl1pPr marL="0" indent="0">
              <a:buNone/>
              <a:defRPr>
                <a:noFill/>
              </a:defRPr>
            </a:lvl1pPr>
          </a:lstStyle>
          <a:p>
            <a:endParaRPr lang="en-US"/>
          </a:p>
        </p:txBody>
      </p:sp>
    </p:spTree>
    <p:extLst>
      <p:ext uri="{BB962C8B-B14F-4D97-AF65-F5344CB8AC3E}">
        <p14:creationId xmlns:p14="http://schemas.microsoft.com/office/powerpoint/2010/main" val="247616603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16" name="Content Placeholder 2">
            <a:extLst>
              <a:ext uri="{FF2B5EF4-FFF2-40B4-BE49-F238E27FC236}">
                <a16:creationId xmlns:a16="http://schemas.microsoft.com/office/drawing/2014/main" id="{42223059-CBAB-6847-81BA-AE07634C184D}"/>
              </a:ext>
            </a:extLst>
          </p:cNvPr>
          <p:cNvSpPr>
            <a:spLocks noGrp="1"/>
          </p:cNvSpPr>
          <p:nvPr>
            <p:ph sz="half" idx="1"/>
          </p:nvPr>
        </p:nvSpPr>
        <p:spPr>
          <a:xfrm>
            <a:off x="457200" y="213925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able Placeholder 19">
            <a:extLst>
              <a:ext uri="{FF2B5EF4-FFF2-40B4-BE49-F238E27FC236}">
                <a16:creationId xmlns:a16="http://schemas.microsoft.com/office/drawing/2014/main" id="{B968BB1D-04A1-E54B-B295-5DFC62655459}"/>
              </a:ext>
            </a:extLst>
          </p:cNvPr>
          <p:cNvSpPr>
            <a:spLocks noGrp="1"/>
          </p:cNvSpPr>
          <p:nvPr>
            <p:ph type="tbl" sz="quarter" idx="10"/>
          </p:nvPr>
        </p:nvSpPr>
        <p:spPr>
          <a:xfrm>
            <a:off x="4181475" y="2139950"/>
            <a:ext cx="6701678" cy="3336755"/>
          </a:xfrm>
        </p:spPr>
        <p:txBody>
          <a:bodyPr/>
          <a:lstStyle>
            <a:lvl1pPr>
              <a:defRPr>
                <a:noFill/>
              </a:defRPr>
            </a:lvl1pPr>
          </a:lstStyle>
          <a:p>
            <a:endParaRPr lang="en-US"/>
          </a:p>
        </p:txBody>
      </p:sp>
    </p:spTree>
    <p:extLst>
      <p:ext uri="{BB962C8B-B14F-4D97-AF65-F5344CB8AC3E}">
        <p14:creationId xmlns:p14="http://schemas.microsoft.com/office/powerpoint/2010/main" val="167618331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_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9A223F9-C5CF-D745-BDCE-40996D9891D6}"/>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B2A94170-AEE9-4F39-966A-84C4F08F6972}"/>
              </a:ext>
            </a:extLst>
          </p:cNvPr>
          <p:cNvSpPr>
            <a:spLocks noGrp="1"/>
          </p:cNvSpPr>
          <p:nvPr>
            <p:ph sz="quarter" idx="11"/>
          </p:nvPr>
        </p:nvSpPr>
        <p:spPr>
          <a:xfrm>
            <a:off x="457200" y="1819275"/>
            <a:ext cx="11277600" cy="4352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0988585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ontent - Triple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0316322"/>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ontent - Triple Column -- BulletLis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1B0F32-91D5-FA4F-B634-F15D1C3D9546}"/>
              </a:ext>
            </a:extLst>
          </p:cNvPr>
          <p:cNvSpPr>
            <a:spLocks noGrp="1"/>
          </p:cNvSpPr>
          <p:nvPr>
            <p:ph sz="half" idx="1"/>
          </p:nvPr>
        </p:nvSpPr>
        <p:spPr>
          <a:xfrm>
            <a:off x="457200" y="2142642"/>
            <a:ext cx="3200400" cy="3761754"/>
          </a:xfrm>
        </p:spPr>
        <p:txBody>
          <a:bodyPr/>
          <a:lstStyle>
            <a:lvl1pPr marL="342900" indent="-342900">
              <a:buClr>
                <a:srgbClr val="8661C5"/>
              </a:buClr>
              <a:buSzPct val="80000"/>
              <a:buFont typeface="Arial" panose="020B0604020202020204" pitchFamily="34" charset="0"/>
              <a:buChar char="•"/>
              <a:defRPr/>
            </a:lvl1pPr>
            <a:lvl2pPr marL="742950" indent="-285750">
              <a:buClr>
                <a:srgbClr val="8661C5"/>
              </a:buClr>
              <a:buSzPct val="80000"/>
              <a:buFont typeface="Arial" panose="020B0604020202020204" pitchFamily="34" charset="0"/>
              <a:buChar char="•"/>
              <a:defRPr/>
            </a:lvl2pPr>
            <a:lvl3pPr marL="1200150" indent="-285750">
              <a:buClr>
                <a:srgbClr val="8661C5"/>
              </a:buClr>
              <a:buSzPct val="80000"/>
              <a:buFont typeface="Arial" panose="020B0604020202020204" pitchFamily="34" charset="0"/>
              <a:buChar char="•"/>
              <a:defRPr/>
            </a:lvl3pPr>
            <a:lvl4pPr marL="1657350" indent="-285750">
              <a:buClr>
                <a:srgbClr val="8661C5"/>
              </a:buClr>
              <a:buSzPct val="80000"/>
              <a:buFont typeface="Arial" panose="020B0604020202020204" pitchFamily="34" charset="0"/>
              <a:buChar char="•"/>
              <a:defRPr/>
            </a:lvl4pPr>
            <a:lvl5pPr marL="2114550" indent="-285750">
              <a:buClr>
                <a:srgbClr val="8661C5"/>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68C49CB2-E66C-694E-A6B7-C8FB71D4E452}"/>
              </a:ext>
            </a:extLst>
          </p:cNvPr>
          <p:cNvSpPr>
            <a:spLocks noGrp="1"/>
          </p:cNvSpPr>
          <p:nvPr>
            <p:ph sz="half" idx="11"/>
          </p:nvPr>
        </p:nvSpPr>
        <p:spPr>
          <a:xfrm>
            <a:off x="4495800" y="2142642"/>
            <a:ext cx="3200400" cy="3761754"/>
          </a:xfrm>
        </p:spPr>
        <p:txBody>
          <a:bodyPr/>
          <a:lstStyle>
            <a:lvl1pPr marL="342900" indent="-342900">
              <a:buClr>
                <a:srgbClr val="8661C5"/>
              </a:buClr>
              <a:buSzPct val="80000"/>
              <a:buFont typeface="Arial" panose="020B0604020202020204" pitchFamily="34" charset="0"/>
              <a:buChar char="•"/>
              <a:defRPr/>
            </a:lvl1pPr>
            <a:lvl2pPr marL="742950" indent="-285750">
              <a:buClr>
                <a:srgbClr val="8661C5"/>
              </a:buClr>
              <a:buSzPct val="80000"/>
              <a:buFont typeface="Arial" panose="020B0604020202020204" pitchFamily="34" charset="0"/>
              <a:buChar char="•"/>
              <a:defRPr/>
            </a:lvl2pPr>
            <a:lvl3pPr marL="1200150" indent="-285750">
              <a:buClr>
                <a:srgbClr val="8661C5"/>
              </a:buClr>
              <a:buSzPct val="80000"/>
              <a:buFont typeface="Arial" panose="020B0604020202020204" pitchFamily="34" charset="0"/>
              <a:buChar char="•"/>
              <a:defRPr/>
            </a:lvl3pPr>
            <a:lvl4pPr marL="1657350" indent="-285750">
              <a:buClr>
                <a:srgbClr val="8661C5"/>
              </a:buClr>
              <a:buSzPct val="80000"/>
              <a:buFont typeface="Arial" panose="020B0604020202020204" pitchFamily="34" charset="0"/>
              <a:buChar char="•"/>
              <a:defRPr/>
            </a:lvl4pPr>
            <a:lvl5pPr marL="2114550" indent="-285750">
              <a:buClr>
                <a:srgbClr val="8661C5"/>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84840B20-C12D-4341-8583-DDED29510512}"/>
              </a:ext>
            </a:extLst>
          </p:cNvPr>
          <p:cNvSpPr>
            <a:spLocks noGrp="1"/>
          </p:cNvSpPr>
          <p:nvPr>
            <p:ph sz="half" idx="12"/>
          </p:nvPr>
        </p:nvSpPr>
        <p:spPr>
          <a:xfrm>
            <a:off x="8534400" y="2142642"/>
            <a:ext cx="3200400" cy="3761754"/>
          </a:xfrm>
        </p:spPr>
        <p:txBody>
          <a:bodyPr/>
          <a:lstStyle>
            <a:lvl1pPr marL="342900" indent="-342900">
              <a:buClr>
                <a:srgbClr val="8661C5"/>
              </a:buClr>
              <a:buSzPct val="80000"/>
              <a:buFont typeface="Arial" panose="020B0604020202020204" pitchFamily="34" charset="0"/>
              <a:buChar char="•"/>
              <a:defRPr/>
            </a:lvl1pPr>
            <a:lvl2pPr marL="742950" indent="-285750">
              <a:buClr>
                <a:srgbClr val="8661C5"/>
              </a:buClr>
              <a:buSzPct val="80000"/>
              <a:buFont typeface="Arial" panose="020B0604020202020204" pitchFamily="34" charset="0"/>
              <a:buChar char="•"/>
              <a:defRPr/>
            </a:lvl2pPr>
            <a:lvl3pPr marL="1200150" indent="-285750">
              <a:buClr>
                <a:srgbClr val="8661C5"/>
              </a:buClr>
              <a:buSzPct val="80000"/>
              <a:buFont typeface="Arial" panose="020B0604020202020204" pitchFamily="34" charset="0"/>
              <a:buChar char="•"/>
              <a:defRPr/>
            </a:lvl3pPr>
            <a:lvl4pPr marL="1657350" indent="-285750">
              <a:buClr>
                <a:srgbClr val="8661C5"/>
              </a:buClr>
              <a:buSzPct val="80000"/>
              <a:buFont typeface="Arial" panose="020B0604020202020204" pitchFamily="34" charset="0"/>
              <a:buChar char="•"/>
              <a:defRPr/>
            </a:lvl4pPr>
            <a:lvl5pPr marL="2114550" indent="-285750">
              <a:buClr>
                <a:srgbClr val="8661C5"/>
              </a:buClr>
              <a:buSzPct val="8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13414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solidFill>
                  <a:schemeClr val="tx1"/>
                </a:solidFill>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96159448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asic - For Conten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8EEFA1-3199-4EB9-8C0F-8C698019F873}"/>
              </a:ext>
            </a:extLst>
          </p:cNvPr>
          <p:cNvSpPr>
            <a:spLocks noGrp="1"/>
          </p:cNvSpPr>
          <p:nvPr>
            <p:ph type="title" hasCustomPrompt="1"/>
          </p:nvPr>
        </p:nvSpPr>
        <p:spPr>
          <a:xfrm>
            <a:off x="544513" y="-702169"/>
            <a:ext cx="11277600" cy="567566"/>
          </a:xfrm>
        </p:spPr>
        <p:txBody>
          <a:bodyPr/>
          <a:lstStyle>
            <a:lvl1pPr>
              <a:defRPr/>
            </a:lvl1pPr>
          </a:lstStyle>
          <a:p>
            <a:r>
              <a:rPr lang="en-US"/>
              <a:t>Click to edit Master title style for screen readers</a:t>
            </a:r>
          </a:p>
        </p:txBody>
      </p:sp>
      <p:sp>
        <p:nvSpPr>
          <p:cNvPr id="3" name="Picture Placeholder 2">
            <a:extLst>
              <a:ext uri="{FF2B5EF4-FFF2-40B4-BE49-F238E27FC236}">
                <a16:creationId xmlns:a16="http://schemas.microsoft.com/office/drawing/2014/main" id="{9442E5A6-2D6B-004E-8C21-34BF0BB32659}"/>
              </a:ext>
              <a:ext uri="{C183D7F6-B498-43B3-948B-1728B52AA6E4}">
                <adec:decorative xmlns:adec="http://schemas.microsoft.com/office/drawing/2017/decorative" val="0"/>
              </a:ext>
            </a:extLst>
          </p:cNvPr>
          <p:cNvSpPr>
            <a:spLocks noGrp="1"/>
          </p:cNvSpPr>
          <p:nvPr>
            <p:ph type="pic" sz="quarter" idx="10"/>
          </p:nvPr>
        </p:nvSpPr>
        <p:spPr>
          <a:xfrm>
            <a:off x="544513" y="822324"/>
            <a:ext cx="11190287" cy="5295199"/>
          </a:xfrm>
        </p:spPr>
        <p:txBody>
          <a:bodyPr/>
          <a:lstStyle>
            <a:lvl1pPr>
              <a:defRPr>
                <a:noFill/>
              </a:defRPr>
            </a:lvl1pPr>
          </a:lstStyle>
          <a:p>
            <a:endParaRPr lang="en-US"/>
          </a:p>
        </p:txBody>
      </p:sp>
    </p:spTree>
    <p:extLst>
      <p:ext uri="{BB962C8B-B14F-4D97-AF65-F5344CB8AC3E}">
        <p14:creationId xmlns:p14="http://schemas.microsoft.com/office/powerpoint/2010/main" val="306124862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9A223F9-C5CF-D745-BDCE-40996D9891D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208685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_Only_graphic">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0A2EE187-4506-A44F-912E-34A144A3A135}"/>
              </a:ext>
            </a:extLst>
          </p:cNvPr>
          <p:cNvSpPr>
            <a:spLocks noGrp="1"/>
          </p:cNvSpPr>
          <p:nvPr>
            <p:ph type="title" hasCustomPrompt="1"/>
          </p:nvPr>
        </p:nvSpPr>
        <p:spPr>
          <a:xfrm>
            <a:off x="457200" y="1123122"/>
            <a:ext cx="11277600" cy="567566"/>
          </a:xfrm>
        </p:spPr>
        <p:txBody>
          <a:bodyPr/>
          <a:lstStyle/>
          <a:p>
            <a:r>
              <a:rPr lang="en-US"/>
              <a:t>We value your feedback</a:t>
            </a:r>
          </a:p>
        </p:txBody>
      </p:sp>
      <p:sp>
        <p:nvSpPr>
          <p:cNvPr id="27" name="Title 1">
            <a:extLst>
              <a:ext uri="{FF2B5EF4-FFF2-40B4-BE49-F238E27FC236}">
                <a16:creationId xmlns:a16="http://schemas.microsoft.com/office/drawing/2014/main" id="{F4E01ADA-3021-074C-884E-E8635709321E}"/>
              </a:ext>
            </a:extLst>
          </p:cNvPr>
          <p:cNvSpPr txBox="1">
            <a:spLocks/>
          </p:cNvSpPr>
          <p:nvPr userDrawn="1"/>
        </p:nvSpPr>
        <p:spPr>
          <a:xfrm>
            <a:off x="457200" y="1706218"/>
            <a:ext cx="11277600" cy="3651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r>
              <a:rPr lang="en-US" sz="1400" b="0" i="0">
                <a:solidFill>
                  <a:srgbClr val="081F2C">
                    <a:alpha val="70000"/>
                  </a:srgbClr>
                </a:solidFill>
                <a:latin typeface="Segoe UI" panose="020B0502040204020203" pitchFamily="34" charset="0"/>
                <a:cs typeface="Segoe UI" panose="020B0502040204020203" pitchFamily="34" charset="0"/>
              </a:rPr>
              <a:t>Please complete the short session survey</a:t>
            </a:r>
          </a:p>
        </p:txBody>
      </p:sp>
    </p:spTree>
    <p:extLst>
      <p:ext uri="{BB962C8B-B14F-4D97-AF65-F5344CB8AC3E}">
        <p14:creationId xmlns:p14="http://schemas.microsoft.com/office/powerpoint/2010/main" val="2652622784"/>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Speaker Bi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9D84-1874-0443-88E6-E38867CBD286}"/>
              </a:ext>
            </a:extLst>
          </p:cNvPr>
          <p:cNvSpPr>
            <a:spLocks noGrp="1"/>
          </p:cNvSpPr>
          <p:nvPr>
            <p:ph type="title" hasCustomPrompt="1"/>
          </p:nvPr>
        </p:nvSpPr>
        <p:spPr/>
        <p:txBody>
          <a:bodyPr/>
          <a:lstStyle/>
          <a:p>
            <a:r>
              <a:rPr lang="en-US"/>
              <a:t>Speaker Bio</a:t>
            </a:r>
          </a:p>
        </p:txBody>
      </p:sp>
      <p:sp>
        <p:nvSpPr>
          <p:cNvPr id="5" name="Picture Placeholder 4">
            <a:extLst>
              <a:ext uri="{FF2B5EF4-FFF2-40B4-BE49-F238E27FC236}">
                <a16:creationId xmlns:a16="http://schemas.microsoft.com/office/drawing/2014/main" id="{D9C3172E-CA55-E647-8089-04851C834DE5}"/>
              </a:ext>
            </a:extLst>
          </p:cNvPr>
          <p:cNvSpPr>
            <a:spLocks noGrp="1"/>
          </p:cNvSpPr>
          <p:nvPr>
            <p:ph type="pic" sz="quarter" idx="10"/>
          </p:nvPr>
        </p:nvSpPr>
        <p:spPr>
          <a:xfrm>
            <a:off x="1885171" y="2364486"/>
            <a:ext cx="3146425" cy="3146425"/>
          </a:xfrm>
          <a:prstGeom prst="ellipse">
            <a:avLst/>
          </a:prstGeom>
        </p:spPr>
        <p:txBody>
          <a:bodyPr/>
          <a:lstStyle>
            <a:lvl1pPr>
              <a:defRPr>
                <a:noFill/>
              </a:defRPr>
            </a:lvl1pPr>
          </a:lstStyle>
          <a:p>
            <a:endParaRPr lang="en-US"/>
          </a:p>
        </p:txBody>
      </p:sp>
      <p:sp>
        <p:nvSpPr>
          <p:cNvPr id="10" name="Text Placeholder 9">
            <a:extLst>
              <a:ext uri="{FF2B5EF4-FFF2-40B4-BE49-F238E27FC236}">
                <a16:creationId xmlns:a16="http://schemas.microsoft.com/office/drawing/2014/main" id="{D54A1A2C-6E11-CA41-8093-560DC9B63F5E}"/>
              </a:ext>
            </a:extLst>
          </p:cNvPr>
          <p:cNvSpPr>
            <a:spLocks noGrp="1"/>
          </p:cNvSpPr>
          <p:nvPr>
            <p:ph type="body" sz="quarter" idx="11" hasCustomPrompt="1"/>
          </p:nvPr>
        </p:nvSpPr>
        <p:spPr>
          <a:xfrm>
            <a:off x="5718175" y="2867025"/>
            <a:ext cx="3983038" cy="561975"/>
          </a:xfrm>
        </p:spPr>
        <p:txBody>
          <a:bodyPr>
            <a:normAutofit/>
          </a:bodyPr>
          <a:lstStyle>
            <a:lvl1pPr marL="0" indent="0">
              <a:buNone/>
              <a:defRPr sz="2000" b="1" i="0">
                <a:latin typeface="Segoe UI Semibold" panose="020B0502040204020203" pitchFamily="34" charset="0"/>
                <a:cs typeface="Segoe UI Semibold"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Speaker Name</a:t>
            </a:r>
          </a:p>
        </p:txBody>
      </p:sp>
      <p:sp>
        <p:nvSpPr>
          <p:cNvPr id="11" name="Text Placeholder 9">
            <a:extLst>
              <a:ext uri="{FF2B5EF4-FFF2-40B4-BE49-F238E27FC236}">
                <a16:creationId xmlns:a16="http://schemas.microsoft.com/office/drawing/2014/main" id="{64B48906-34F9-314A-B89E-54DC75CAB058}"/>
              </a:ext>
            </a:extLst>
          </p:cNvPr>
          <p:cNvSpPr>
            <a:spLocks noGrp="1"/>
          </p:cNvSpPr>
          <p:nvPr>
            <p:ph type="body" sz="quarter" idx="12" hasCustomPrompt="1"/>
          </p:nvPr>
        </p:nvSpPr>
        <p:spPr>
          <a:xfrm>
            <a:off x="5718175" y="3410999"/>
            <a:ext cx="3983038" cy="430079"/>
          </a:xfrm>
        </p:spPr>
        <p:txBody>
          <a:bodyPr>
            <a:normAutofit/>
          </a:bodyPr>
          <a:lstStyle>
            <a:lvl1pPr marL="0" indent="0">
              <a:buNone/>
              <a:defRPr sz="16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Them/They (Edit)</a:t>
            </a:r>
          </a:p>
        </p:txBody>
      </p:sp>
      <p:sp>
        <p:nvSpPr>
          <p:cNvPr id="12" name="Text Placeholder 9">
            <a:extLst>
              <a:ext uri="{FF2B5EF4-FFF2-40B4-BE49-F238E27FC236}">
                <a16:creationId xmlns:a16="http://schemas.microsoft.com/office/drawing/2014/main" id="{0DAF0B99-6735-4A4C-A46C-5686C1210824}"/>
              </a:ext>
            </a:extLst>
          </p:cNvPr>
          <p:cNvSpPr>
            <a:spLocks noGrp="1"/>
          </p:cNvSpPr>
          <p:nvPr>
            <p:ph type="body" sz="quarter" idx="13" hasCustomPrompt="1"/>
          </p:nvPr>
        </p:nvSpPr>
        <p:spPr>
          <a:xfrm>
            <a:off x="5718175" y="3891446"/>
            <a:ext cx="3983038" cy="430079"/>
          </a:xfrm>
        </p:spPr>
        <p:txBody>
          <a:bodyPr>
            <a:noAutofit/>
          </a:bodyPr>
          <a:lstStyle>
            <a:lvl1pPr marL="0" indent="0">
              <a:buNone/>
              <a:defRPr sz="1800" b="0" i="0">
                <a:solidFill>
                  <a:schemeClr val="bg1"/>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Job title goes here</a:t>
            </a:r>
          </a:p>
        </p:txBody>
      </p:sp>
      <p:sp>
        <p:nvSpPr>
          <p:cNvPr id="17" name="Text Placeholder 9">
            <a:extLst>
              <a:ext uri="{FF2B5EF4-FFF2-40B4-BE49-F238E27FC236}">
                <a16:creationId xmlns:a16="http://schemas.microsoft.com/office/drawing/2014/main" id="{838F2141-BA7A-ED48-91AF-879DF432F9AD}"/>
              </a:ext>
            </a:extLst>
          </p:cNvPr>
          <p:cNvSpPr>
            <a:spLocks noGrp="1"/>
          </p:cNvSpPr>
          <p:nvPr>
            <p:ph type="body" sz="quarter" idx="14" hasCustomPrompt="1"/>
          </p:nvPr>
        </p:nvSpPr>
        <p:spPr>
          <a:xfrm>
            <a:off x="5718175" y="4883337"/>
            <a:ext cx="3983038" cy="430079"/>
          </a:xfrm>
        </p:spPr>
        <p:txBody>
          <a:bodyPr>
            <a:noAutofit/>
          </a:bodyPr>
          <a:lstStyle>
            <a:lvl1pPr marL="0" indent="0">
              <a:buNone/>
              <a:defRPr sz="1600" b="0" i="0">
                <a:solidFill>
                  <a:schemeClr val="bg1">
                    <a:alpha val="50000"/>
                  </a:schemeClr>
                </a:solidFill>
                <a:latin typeface="Segoe UI" panose="020B0502040204020203" pitchFamily="34" charset="0"/>
                <a:cs typeface="Segoe UI" panose="020B050204020402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Contact info</a:t>
            </a:r>
          </a:p>
        </p:txBody>
      </p:sp>
      <p:sp>
        <p:nvSpPr>
          <p:cNvPr id="19" name="Rectangle 18">
            <a:extLst>
              <a:ext uri="{FF2B5EF4-FFF2-40B4-BE49-F238E27FC236}">
                <a16:creationId xmlns:a16="http://schemas.microsoft.com/office/drawing/2014/main" id="{B274DA5E-CB51-4E49-9231-83F49F727B25}"/>
              </a:ext>
              <a:ext uri="{C183D7F6-B498-43B3-948B-1728B52AA6E4}">
                <adec:decorative xmlns:adec="http://schemas.microsoft.com/office/drawing/2017/decorative" val="1"/>
              </a:ext>
            </a:extLst>
          </p:cNvPr>
          <p:cNvSpPr/>
          <p:nvPr userDrawn="1"/>
        </p:nvSpPr>
        <p:spPr>
          <a:xfrm>
            <a:off x="5769429" y="4775463"/>
            <a:ext cx="326571" cy="45719"/>
          </a:xfrm>
          <a:prstGeom prst="rect">
            <a:avLst/>
          </a:prstGeom>
          <a:solidFill>
            <a:srgbClr val="866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B902"/>
              </a:solidFill>
            </a:endParaRPr>
          </a:p>
        </p:txBody>
      </p:sp>
    </p:spTree>
    <p:extLst>
      <p:ext uri="{BB962C8B-B14F-4D97-AF65-F5344CB8AC3E}">
        <p14:creationId xmlns:p14="http://schemas.microsoft.com/office/powerpoint/2010/main" val="45181313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hank yo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A0A61-B21E-2241-BD4F-982ED2AC0D30}"/>
              </a:ext>
            </a:extLst>
          </p:cNvPr>
          <p:cNvSpPr>
            <a:spLocks noGrp="1"/>
          </p:cNvSpPr>
          <p:nvPr>
            <p:ph type="title" hasCustomPrompt="1"/>
          </p:nvPr>
        </p:nvSpPr>
        <p:spPr>
          <a:xfrm>
            <a:off x="480392" y="2733261"/>
            <a:ext cx="10515600" cy="1014205"/>
          </a:xfrm>
        </p:spPr>
        <p:txBody>
          <a:bodyPr anchor="b">
            <a:normAutofit/>
          </a:bodyPr>
          <a:lstStyle>
            <a:lvl1pPr>
              <a:defRPr sz="2800"/>
            </a:lvl1pPr>
          </a:lstStyle>
          <a:p>
            <a:r>
              <a:rPr lang="en-US"/>
              <a:t>Thank you!</a:t>
            </a:r>
          </a:p>
        </p:txBody>
      </p:sp>
      <p:pic>
        <p:nvPicPr>
          <p:cNvPr id="5" name="Picture 4" descr="Heart">
            <a:extLst>
              <a:ext uri="{FF2B5EF4-FFF2-40B4-BE49-F238E27FC236}">
                <a16:creationId xmlns:a16="http://schemas.microsoft.com/office/drawing/2014/main" id="{4AB5F0F9-5720-AA4D-A422-BF397C234543}"/>
              </a:ext>
            </a:extLst>
          </p:cNvPr>
          <p:cNvPicPr>
            <a:picLocks noChangeAspect="1"/>
          </p:cNvPicPr>
          <p:nvPr userDrawn="1"/>
        </p:nvPicPr>
        <p:blipFill>
          <a:blip r:embed="rId2"/>
          <a:stretch>
            <a:fillRect/>
          </a:stretch>
        </p:blipFill>
        <p:spPr>
          <a:xfrm>
            <a:off x="2516630" y="2825521"/>
            <a:ext cx="1206958" cy="1206958"/>
          </a:xfrm>
          <a:prstGeom prst="rect">
            <a:avLst/>
          </a:prstGeom>
        </p:spPr>
      </p:pic>
    </p:spTree>
    <p:extLst>
      <p:ext uri="{BB962C8B-B14F-4D97-AF65-F5344CB8AC3E}">
        <p14:creationId xmlns:p14="http://schemas.microsoft.com/office/powerpoint/2010/main" val="355782907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1560242-BDDA-480A-8565-43CAAD52169C}"/>
              </a:ext>
            </a:extLst>
          </p:cNvPr>
          <p:cNvSpPr>
            <a:spLocks noGrp="1"/>
          </p:cNvSpPr>
          <p:nvPr>
            <p:ph type="title" hasCustomPrompt="1"/>
          </p:nvPr>
        </p:nvSpPr>
        <p:spPr>
          <a:xfrm>
            <a:off x="457201" y="-688525"/>
            <a:ext cx="11277600" cy="567566"/>
          </a:xfrm>
        </p:spPr>
        <p:txBody>
          <a:bodyPr/>
          <a:lstStyle>
            <a:lvl1pPr>
              <a:defRPr/>
            </a:lvl1pPr>
          </a:lstStyle>
          <a:p>
            <a:r>
              <a:rPr lang="en-US"/>
              <a:t>Click to edit Master title style for screen readers</a:t>
            </a:r>
          </a:p>
        </p:txBody>
      </p:sp>
      <p:sp>
        <p:nvSpPr>
          <p:cNvPr id="6" name="TextBox 5">
            <a:extLst>
              <a:ext uri="{FF2B5EF4-FFF2-40B4-BE49-F238E27FC236}">
                <a16:creationId xmlns:a16="http://schemas.microsoft.com/office/drawing/2014/main" id="{68DF99A5-AFA2-431C-9681-89B9FD195729}"/>
              </a:ext>
            </a:extLst>
          </p:cNvPr>
          <p:cNvSpPr txBox="1"/>
          <p:nvPr userDrawn="1"/>
        </p:nvSpPr>
        <p:spPr>
          <a:xfrm>
            <a:off x="360088" y="1407853"/>
            <a:ext cx="11277600" cy="2831544"/>
          </a:xfrm>
          <a:prstGeom prst="rect">
            <a:avLst/>
          </a:prstGeom>
          <a:noFill/>
        </p:spPr>
        <p:txBody>
          <a:bodyPr wrap="square" rtlCol="0">
            <a:spAutoFit/>
          </a:bodyPr>
          <a:lstStyle/>
          <a:p>
            <a:r>
              <a:rPr lang="en-US" sz="3800" spc="600" baseline="0" dirty="0">
                <a:solidFill>
                  <a:schemeClr val="bg1"/>
                </a:solidFill>
                <a:latin typeface="Segoe UI Semibold" panose="020B0702040204020203" pitchFamily="34" charset="0"/>
                <a:cs typeface="Segoe UI Semibold" panose="020B0702040204020203" pitchFamily="34" charset="0"/>
              </a:rPr>
              <a:t>Identity &amp; Network Access</a:t>
            </a:r>
          </a:p>
          <a:p>
            <a:pPr>
              <a:spcBef>
                <a:spcPts val="2400"/>
              </a:spcBef>
              <a:spcAft>
                <a:spcPts val="0"/>
              </a:spcAft>
            </a:pPr>
            <a:r>
              <a:rPr lang="en-US" sz="6000" b="1" spc="600" baseline="0" dirty="0">
                <a:solidFill>
                  <a:schemeClr val="bg1"/>
                </a:solidFill>
                <a:latin typeface="+mn-lt"/>
                <a:ea typeface="Segoe UI Black" panose="020B0A02040204020203" pitchFamily="34" charset="0"/>
                <a:cs typeface="Segoe UI Semibold" panose="020B0702040204020203" pitchFamily="34" charset="0"/>
              </a:rPr>
              <a:t>Customer &amp; Partner Immersive Onsite</a:t>
            </a:r>
          </a:p>
        </p:txBody>
      </p:sp>
      <p:pic>
        <p:nvPicPr>
          <p:cNvPr id="4" name="Picture 3" descr="Microsoft logo">
            <a:extLst>
              <a:ext uri="{FF2B5EF4-FFF2-40B4-BE49-F238E27FC236}">
                <a16:creationId xmlns:a16="http://schemas.microsoft.com/office/drawing/2014/main" id="{9DDFBD01-E83E-DE4B-91D3-D0EA25ED9BE2}"/>
              </a:ext>
              <a:ext uri="{C183D7F6-B498-43B3-948B-1728B52AA6E4}">
                <adec:decorative xmlns:adec="http://schemas.microsoft.com/office/drawing/2017/decorative" val="0"/>
              </a:ext>
            </a:extLst>
          </p:cNvPr>
          <p:cNvPicPr>
            <a:picLocks noChangeAspect="1"/>
          </p:cNvPicPr>
          <p:nvPr userDrawn="1"/>
        </p:nvPicPr>
        <p:blipFill>
          <a:blip r:embed="rId2"/>
          <a:stretch>
            <a:fillRect/>
          </a:stretch>
        </p:blipFill>
        <p:spPr>
          <a:xfrm>
            <a:off x="457200" y="319528"/>
            <a:ext cx="988036" cy="384722"/>
          </a:xfrm>
          <a:prstGeom prst="rect">
            <a:avLst/>
          </a:prstGeom>
        </p:spPr>
      </p:pic>
      <p:sp>
        <p:nvSpPr>
          <p:cNvPr id="16" name="Rectangle 15">
            <a:extLst>
              <a:ext uri="{FF2B5EF4-FFF2-40B4-BE49-F238E27FC236}">
                <a16:creationId xmlns:a16="http://schemas.microsoft.com/office/drawing/2014/main" id="{867EFBD4-8A2A-4F68-A538-CF2230E728CD}"/>
              </a:ext>
              <a:ext uri="{C183D7F6-B498-43B3-948B-1728B52AA6E4}">
                <adec:decorative xmlns:adec="http://schemas.microsoft.com/office/drawing/2017/decorative" val="1"/>
              </a:ext>
            </a:extLst>
          </p:cNvPr>
          <p:cNvSpPr/>
          <p:nvPr userDrawn="1"/>
        </p:nvSpPr>
        <p:spPr>
          <a:xfrm>
            <a:off x="470722" y="2160140"/>
            <a:ext cx="384048" cy="54864"/>
          </a:xfrm>
          <a:prstGeom prst="rect">
            <a:avLst/>
          </a:prstGeom>
          <a:solidFill>
            <a:srgbClr val="866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2925AC3-D328-42D8-4D8B-139DBA7E6499}"/>
              </a:ext>
            </a:extLst>
          </p:cNvPr>
          <p:cNvPicPr>
            <a:picLocks noChangeAspect="1"/>
          </p:cNvPicPr>
          <p:nvPr userDrawn="1"/>
        </p:nvPicPr>
        <p:blipFill>
          <a:blip r:embed="rId3"/>
          <a:stretch>
            <a:fillRect/>
          </a:stretch>
        </p:blipFill>
        <p:spPr>
          <a:xfrm>
            <a:off x="0" y="3773968"/>
            <a:ext cx="12192000" cy="3078480"/>
          </a:xfrm>
          <a:prstGeom prst="rect">
            <a:avLst/>
          </a:prstGeom>
        </p:spPr>
      </p:pic>
    </p:spTree>
    <p:extLst>
      <p:ext uri="{BB962C8B-B14F-4D97-AF65-F5344CB8AC3E}">
        <p14:creationId xmlns:p14="http://schemas.microsoft.com/office/powerpoint/2010/main" val="2754487134"/>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secHead" preserve="1">
  <p:cSld name="Dividing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A0A61-B21E-2241-BD4F-982ED2AC0D30}"/>
              </a:ext>
            </a:extLst>
          </p:cNvPr>
          <p:cNvSpPr>
            <a:spLocks noGrp="1"/>
          </p:cNvSpPr>
          <p:nvPr>
            <p:ph type="title" hasCustomPrompt="1"/>
          </p:nvPr>
        </p:nvSpPr>
        <p:spPr>
          <a:xfrm>
            <a:off x="480392" y="2733261"/>
            <a:ext cx="10515600" cy="1014205"/>
          </a:xfrm>
        </p:spPr>
        <p:txBody>
          <a:bodyPr anchor="b">
            <a:normAutofit/>
          </a:bodyPr>
          <a:lstStyle>
            <a:lvl1pPr>
              <a:defRPr sz="2800"/>
            </a:lvl1pPr>
          </a:lstStyle>
          <a:p>
            <a:r>
              <a:rPr lang="en-US"/>
              <a:t>Slide Title</a:t>
            </a:r>
          </a:p>
        </p:txBody>
      </p:sp>
      <p:sp>
        <p:nvSpPr>
          <p:cNvPr id="3" name="Text Placeholder 2">
            <a:extLst>
              <a:ext uri="{FF2B5EF4-FFF2-40B4-BE49-F238E27FC236}">
                <a16:creationId xmlns:a16="http://schemas.microsoft.com/office/drawing/2014/main" id="{3D6ECDD9-D71D-244C-8907-BF7EB130F971}"/>
              </a:ext>
            </a:extLst>
          </p:cNvPr>
          <p:cNvSpPr>
            <a:spLocks noGrp="1"/>
          </p:cNvSpPr>
          <p:nvPr>
            <p:ph type="body" idx="1"/>
          </p:nvPr>
        </p:nvSpPr>
        <p:spPr>
          <a:xfrm>
            <a:off x="480392" y="3764929"/>
            <a:ext cx="10515600" cy="1500187"/>
          </a:xfrm>
        </p:spPr>
        <p:txBody>
          <a:bodyPr>
            <a:normAutofit/>
          </a:bodyPr>
          <a:lstStyle>
            <a:lvl1pPr marL="0" indent="0">
              <a:buNone/>
              <a:defRPr sz="1600">
                <a:solidFill>
                  <a:schemeClr val="bg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69353228"/>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ntent +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FA9BA-94BD-AB45-98A2-D07EED26D199}"/>
              </a:ext>
            </a:extLst>
          </p:cNvPr>
          <p:cNvSpPr>
            <a:spLocks noGrp="1"/>
          </p:cNvSpPr>
          <p:nvPr>
            <p:ph type="title"/>
          </p:nvPr>
        </p:nvSpPr>
        <p:spPr>
          <a:xfrm>
            <a:off x="457200" y="1123122"/>
            <a:ext cx="2743200" cy="567566"/>
          </a:xfrm>
        </p:spPr>
        <p:txBody>
          <a:bodyPr/>
          <a:lstStyle/>
          <a:p>
            <a:r>
              <a:rPr lang="en-US"/>
              <a:t>Click to edit Master title style</a:t>
            </a:r>
          </a:p>
        </p:txBody>
      </p:sp>
      <p:sp>
        <p:nvSpPr>
          <p:cNvPr id="15" name="Content Placeholder 2">
            <a:extLst>
              <a:ext uri="{FF2B5EF4-FFF2-40B4-BE49-F238E27FC236}">
                <a16:creationId xmlns:a16="http://schemas.microsoft.com/office/drawing/2014/main" id="{706A72A2-5CFA-BF4D-A016-F618FE940847}"/>
              </a:ext>
            </a:extLst>
          </p:cNvPr>
          <p:cNvSpPr>
            <a:spLocks noGrp="1"/>
          </p:cNvSpPr>
          <p:nvPr>
            <p:ph sz="half" idx="1"/>
          </p:nvPr>
        </p:nvSpPr>
        <p:spPr>
          <a:xfrm>
            <a:off x="457200" y="214264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Picture Placeholder 11">
            <a:extLst>
              <a:ext uri="{FF2B5EF4-FFF2-40B4-BE49-F238E27FC236}">
                <a16:creationId xmlns:a16="http://schemas.microsoft.com/office/drawing/2014/main" id="{D8CB2AFB-07EC-BF43-B73F-977249E6D260}"/>
              </a:ext>
            </a:extLst>
          </p:cNvPr>
          <p:cNvSpPr>
            <a:spLocks noGrp="1"/>
          </p:cNvSpPr>
          <p:nvPr>
            <p:ph type="pic" sz="quarter" idx="10"/>
          </p:nvPr>
        </p:nvSpPr>
        <p:spPr>
          <a:xfrm>
            <a:off x="4838700" y="1"/>
            <a:ext cx="7353300" cy="6858000"/>
          </a:xfrm>
          <a:solidFill>
            <a:schemeClr val="bg1"/>
          </a:solidFill>
        </p:spPr>
        <p:txBody>
          <a:bodyPr/>
          <a:lstStyle>
            <a:lvl1pPr marL="0" indent="0">
              <a:buNone/>
              <a:defRPr>
                <a:noFill/>
              </a:defRPr>
            </a:lvl1pPr>
          </a:lstStyle>
          <a:p>
            <a:endParaRPr lang="en-US"/>
          </a:p>
        </p:txBody>
      </p:sp>
    </p:spTree>
    <p:extLst>
      <p:ext uri="{BB962C8B-B14F-4D97-AF65-F5344CB8AC3E}">
        <p14:creationId xmlns:p14="http://schemas.microsoft.com/office/powerpoint/2010/main" val="1250073476"/>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509-7A9D-A24D-A478-F7123A7974FE}"/>
              </a:ext>
            </a:extLst>
          </p:cNvPr>
          <p:cNvSpPr>
            <a:spLocks noGrp="1"/>
          </p:cNvSpPr>
          <p:nvPr>
            <p:ph type="title"/>
          </p:nvPr>
        </p:nvSpPr>
        <p:spPr/>
        <p:txBody>
          <a:bodyPr/>
          <a:lstStyle/>
          <a:p>
            <a:r>
              <a:rPr lang="en-US"/>
              <a:t>Click to edit Master title style</a:t>
            </a:r>
          </a:p>
        </p:txBody>
      </p:sp>
      <p:sp>
        <p:nvSpPr>
          <p:cNvPr id="16" name="Content Placeholder 2">
            <a:extLst>
              <a:ext uri="{FF2B5EF4-FFF2-40B4-BE49-F238E27FC236}">
                <a16:creationId xmlns:a16="http://schemas.microsoft.com/office/drawing/2014/main" id="{42223059-CBAB-6847-81BA-AE07634C184D}"/>
              </a:ext>
            </a:extLst>
          </p:cNvPr>
          <p:cNvSpPr>
            <a:spLocks noGrp="1"/>
          </p:cNvSpPr>
          <p:nvPr>
            <p:ph sz="half" idx="1"/>
          </p:nvPr>
        </p:nvSpPr>
        <p:spPr>
          <a:xfrm>
            <a:off x="457200" y="2139252"/>
            <a:ext cx="3200400" cy="3761754"/>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able Placeholder 19">
            <a:extLst>
              <a:ext uri="{FF2B5EF4-FFF2-40B4-BE49-F238E27FC236}">
                <a16:creationId xmlns:a16="http://schemas.microsoft.com/office/drawing/2014/main" id="{B968BB1D-04A1-E54B-B295-5DFC62655459}"/>
              </a:ext>
            </a:extLst>
          </p:cNvPr>
          <p:cNvSpPr>
            <a:spLocks noGrp="1"/>
          </p:cNvSpPr>
          <p:nvPr>
            <p:ph type="tbl" sz="quarter" idx="10"/>
          </p:nvPr>
        </p:nvSpPr>
        <p:spPr>
          <a:xfrm>
            <a:off x="4181475" y="2139950"/>
            <a:ext cx="6701678" cy="3336755"/>
          </a:xfrm>
        </p:spPr>
        <p:txBody>
          <a:bodyPr/>
          <a:lstStyle>
            <a:lvl1pPr>
              <a:defRPr>
                <a:noFill/>
              </a:defRPr>
            </a:lvl1pPr>
          </a:lstStyle>
          <a:p>
            <a:endParaRPr lang="en-US"/>
          </a:p>
        </p:txBody>
      </p:sp>
    </p:spTree>
    <p:extLst>
      <p:ext uri="{BB962C8B-B14F-4D97-AF65-F5344CB8AC3E}">
        <p14:creationId xmlns:p14="http://schemas.microsoft.com/office/powerpoint/2010/main" val="1315016278"/>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_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9A223F9-C5CF-D745-BDCE-40996D9891D6}"/>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B2A94170-AEE9-4F39-966A-84C4F08F6972}"/>
              </a:ext>
            </a:extLst>
          </p:cNvPr>
          <p:cNvSpPr>
            <a:spLocks noGrp="1"/>
          </p:cNvSpPr>
          <p:nvPr>
            <p:ph sz="quarter" idx="11"/>
          </p:nvPr>
        </p:nvSpPr>
        <p:spPr>
          <a:xfrm>
            <a:off x="457200" y="1819275"/>
            <a:ext cx="11277600" cy="4352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96493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image" Target="../media/image1.emf"/><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image" Target="../media/image6.emf"/><Relationship Id="rId3" Type="http://schemas.openxmlformats.org/officeDocument/2006/relationships/slideLayout" Target="../slideLayouts/slideLayout37.xml"/><Relationship Id="rId21" Type="http://schemas.openxmlformats.org/officeDocument/2006/relationships/slideLayout" Target="../slideLayouts/slideLayout55.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image" Target="../media/image5.png"/><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theme" Target="../theme/theme3.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10" Type="http://schemas.openxmlformats.org/officeDocument/2006/relationships/slideLayout" Target="../slideLayouts/slideLayout44.xml"/><Relationship Id="rId19" Type="http://schemas.openxmlformats.org/officeDocument/2006/relationships/slideLayout" Target="../slideLayouts/slideLayout53.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18" Type="http://schemas.openxmlformats.org/officeDocument/2006/relationships/slideLayout" Target="../slideLayouts/slideLayout75.xml"/><Relationship Id="rId26" Type="http://schemas.openxmlformats.org/officeDocument/2006/relationships/theme" Target="../theme/theme4.xml"/><Relationship Id="rId3" Type="http://schemas.openxmlformats.org/officeDocument/2006/relationships/slideLayout" Target="../slideLayouts/slideLayout60.xml"/><Relationship Id="rId21" Type="http://schemas.openxmlformats.org/officeDocument/2006/relationships/slideLayout" Target="../slideLayouts/slideLayout78.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17" Type="http://schemas.openxmlformats.org/officeDocument/2006/relationships/slideLayout" Target="../slideLayouts/slideLayout74.xml"/><Relationship Id="rId25" Type="http://schemas.openxmlformats.org/officeDocument/2006/relationships/slideLayout" Target="../slideLayouts/slideLayout82.xml"/><Relationship Id="rId2" Type="http://schemas.openxmlformats.org/officeDocument/2006/relationships/slideLayout" Target="../slideLayouts/slideLayout59.xml"/><Relationship Id="rId16" Type="http://schemas.openxmlformats.org/officeDocument/2006/relationships/slideLayout" Target="../slideLayouts/slideLayout73.xml"/><Relationship Id="rId20" Type="http://schemas.openxmlformats.org/officeDocument/2006/relationships/slideLayout" Target="../slideLayouts/slideLayout77.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24" Type="http://schemas.openxmlformats.org/officeDocument/2006/relationships/slideLayout" Target="../slideLayouts/slideLayout81.xml"/><Relationship Id="rId5" Type="http://schemas.openxmlformats.org/officeDocument/2006/relationships/slideLayout" Target="../slideLayouts/slideLayout62.xml"/><Relationship Id="rId15" Type="http://schemas.openxmlformats.org/officeDocument/2006/relationships/slideLayout" Target="../slideLayouts/slideLayout72.xml"/><Relationship Id="rId23" Type="http://schemas.openxmlformats.org/officeDocument/2006/relationships/slideLayout" Target="../slideLayouts/slideLayout80.xml"/><Relationship Id="rId10" Type="http://schemas.openxmlformats.org/officeDocument/2006/relationships/slideLayout" Target="../slideLayouts/slideLayout67.xml"/><Relationship Id="rId19" Type="http://schemas.openxmlformats.org/officeDocument/2006/relationships/slideLayout" Target="../slideLayouts/slideLayout76.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 Id="rId22" Type="http://schemas.openxmlformats.org/officeDocument/2006/relationships/slideLayout" Target="../slideLayouts/slideLayout79.xml"/><Relationship Id="rId27" Type="http://schemas.openxmlformats.org/officeDocument/2006/relationships/image" Target="../media/image6.emf"/></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0.xml"/><Relationship Id="rId13" Type="http://schemas.openxmlformats.org/officeDocument/2006/relationships/theme" Target="../theme/theme5.xml"/><Relationship Id="rId3" Type="http://schemas.openxmlformats.org/officeDocument/2006/relationships/slideLayout" Target="../slideLayouts/slideLayout85.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2" Type="http://schemas.openxmlformats.org/officeDocument/2006/relationships/slideLayout" Target="../slideLayouts/slideLayout84.xml"/><Relationship Id="rId16" Type="http://schemas.openxmlformats.org/officeDocument/2006/relationships/image" Target="../media/image16.png"/><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5" Type="http://schemas.openxmlformats.org/officeDocument/2006/relationships/slideLayout" Target="../slideLayouts/slideLayout87.xml"/><Relationship Id="rId15" Type="http://schemas.openxmlformats.org/officeDocument/2006/relationships/image" Target="../media/image15.png"/><Relationship Id="rId10" Type="http://schemas.openxmlformats.org/officeDocument/2006/relationships/slideLayout" Target="../slideLayouts/slideLayout92.xml"/><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image" Target="../media/image14.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02.xml"/><Relationship Id="rId13" Type="http://schemas.openxmlformats.org/officeDocument/2006/relationships/theme" Target="../theme/theme6.xml"/><Relationship Id="rId3" Type="http://schemas.openxmlformats.org/officeDocument/2006/relationships/slideLayout" Target="../slideLayouts/slideLayout97.xml"/><Relationship Id="rId7" Type="http://schemas.openxmlformats.org/officeDocument/2006/relationships/slideLayout" Target="../slideLayouts/slideLayout101.xml"/><Relationship Id="rId12" Type="http://schemas.openxmlformats.org/officeDocument/2006/relationships/slideLayout" Target="../slideLayouts/slideLayout106.xml"/><Relationship Id="rId2" Type="http://schemas.openxmlformats.org/officeDocument/2006/relationships/slideLayout" Target="../slideLayouts/slideLayout96.xml"/><Relationship Id="rId16" Type="http://schemas.openxmlformats.org/officeDocument/2006/relationships/image" Target="../media/image16.png"/><Relationship Id="rId1" Type="http://schemas.openxmlformats.org/officeDocument/2006/relationships/slideLayout" Target="../slideLayouts/slideLayout95.xml"/><Relationship Id="rId6" Type="http://schemas.openxmlformats.org/officeDocument/2006/relationships/slideLayout" Target="../slideLayouts/slideLayout100.xml"/><Relationship Id="rId11" Type="http://schemas.openxmlformats.org/officeDocument/2006/relationships/slideLayout" Target="../slideLayouts/slideLayout105.xml"/><Relationship Id="rId5" Type="http://schemas.openxmlformats.org/officeDocument/2006/relationships/slideLayout" Target="../slideLayouts/slideLayout99.xml"/><Relationship Id="rId15" Type="http://schemas.openxmlformats.org/officeDocument/2006/relationships/image" Target="../media/image15.png"/><Relationship Id="rId10" Type="http://schemas.openxmlformats.org/officeDocument/2006/relationships/slideLayout" Target="../slideLayouts/slideLayout104.xml"/><Relationship Id="rId4" Type="http://schemas.openxmlformats.org/officeDocument/2006/relationships/slideLayout" Target="../slideLayouts/slideLayout98.xml"/><Relationship Id="rId9" Type="http://schemas.openxmlformats.org/officeDocument/2006/relationships/slideLayout" Target="../slideLayouts/slideLayout103.xml"/><Relationship Id="rId14" Type="http://schemas.openxmlformats.org/officeDocument/2006/relationships/image" Target="../media/image14.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3">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8" name="TextBox 4">
            <a:extLst>
              <a:ext uri="{FF2B5EF4-FFF2-40B4-BE49-F238E27FC236}">
                <a16:creationId xmlns:a16="http://schemas.microsoft.com/office/drawing/2014/main" id="{ACDDDDE6-F7A7-4D5D-94CB-36A91DACB5D8}"/>
              </a:ext>
            </a:extLst>
          </p:cNvPr>
          <p:cNvSpPr txBox="1"/>
          <p:nvPr userDrawn="1"/>
        </p:nvSpPr>
        <p:spPr>
          <a:xfrm>
            <a:off x="39632" y="6539519"/>
            <a:ext cx="315792" cy="307777"/>
          </a:xfrm>
          <a:prstGeom prst="rect">
            <a:avLst/>
          </a:prstGeom>
          <a:noFill/>
        </p:spPr>
        <p:txBody>
          <a:bodyPr wrap="none" lIns="0" tIns="0" rIns="0" bIns="0" rtlCol="0">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algn="l"/>
            <a:fld id="{B71BE6A7-2D92-4DF2-8B44-62622DEB283E}" type="slidenum">
              <a:rPr lang="en-US" sz="2000">
                <a:gradFill>
                  <a:gsLst>
                    <a:gs pos="2917">
                      <a:schemeClr val="tx1"/>
                    </a:gs>
                    <a:gs pos="30000">
                      <a:schemeClr val="tx1"/>
                    </a:gs>
                  </a:gsLst>
                  <a:lin ang="5400000" scaled="0"/>
                </a:gradFill>
              </a:rPr>
              <a:t>‹#›</a:t>
            </a:fld>
            <a:endParaRPr lang="en-US" sz="200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402034403"/>
      </p:ext>
    </p:extLst>
  </p:cSld>
  <p:clrMap bg1="lt1" tx1="dk1" bg2="lt2" tx2="dk2" accent1="accent1" accent2="accent2" accent3="accent3" accent4="accent4" accent5="accent5" accent6="accent6" hlink="hlink" folHlink="folHlink"/>
  <p:sldLayoutIdLst>
    <p:sldLayoutId id="2147484818" r:id="rId1"/>
    <p:sldLayoutId id="2147484819" r:id="rId2"/>
    <p:sldLayoutId id="2147484820" r:id="rId3"/>
    <p:sldLayoutId id="2147484821" r:id="rId4"/>
    <p:sldLayoutId id="2147484822" r:id="rId5"/>
    <p:sldLayoutId id="2147484823" r:id="rId6"/>
    <p:sldLayoutId id="2147484824" r:id="rId7"/>
    <p:sldLayoutId id="2147484825" r:id="rId8"/>
    <p:sldLayoutId id="2147484826" r:id="rId9"/>
    <p:sldLayoutId id="2147484827" r:id="rId10"/>
    <p:sldLayoutId id="2147484828" r:id="rId11"/>
    <p:sldLayoutId id="2147484829" r:id="rId12"/>
    <p:sldLayoutId id="2147484830" r:id="rId13"/>
    <p:sldLayoutId id="2147484831" r:id="rId14"/>
    <p:sldLayoutId id="2147484832" r:id="rId15"/>
    <p:sldLayoutId id="2147484833" r:id="rId16"/>
    <p:sldLayoutId id="2147484834" r:id="rId17"/>
    <p:sldLayoutId id="2147484835" r:id="rId18"/>
    <p:sldLayoutId id="2147484836" r:id="rId19"/>
    <p:sldLayoutId id="2147484850" r:id="rId20"/>
    <p:sldLayoutId id="2147484851" r:id="rId21"/>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07C8C3-4165-4353-ABF2-492454AF91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89AA46A-3C66-4E4A-9907-225E50ABB7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7F8214-A11A-4309-9D51-44F35987D1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6495F3-B757-4FAF-98AA-EDA7D1485485}" type="datetimeFigureOut">
              <a:rPr lang="en-US" smtClean="0"/>
              <a:t>10/27/2022</a:t>
            </a:fld>
            <a:endParaRPr lang="en-US"/>
          </a:p>
        </p:txBody>
      </p:sp>
      <p:sp>
        <p:nvSpPr>
          <p:cNvPr id="5" name="Footer Placeholder 4">
            <a:extLst>
              <a:ext uri="{FF2B5EF4-FFF2-40B4-BE49-F238E27FC236}">
                <a16:creationId xmlns:a16="http://schemas.microsoft.com/office/drawing/2014/main" id="{D6A334EB-8260-4F13-9553-5A8593D9DC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0C1EF96-E028-4E68-864E-9B77CF9F25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1939C1-24D7-49E9-A58A-7960365209F5}" type="slidenum">
              <a:rPr lang="en-US" smtClean="0"/>
              <a:t>‹#›</a:t>
            </a:fld>
            <a:endParaRPr lang="en-US"/>
          </a:p>
        </p:txBody>
      </p:sp>
      <p:sp>
        <p:nvSpPr>
          <p:cNvPr id="7" name="Title Placeholder 1">
            <a:extLst>
              <a:ext uri="{FF2B5EF4-FFF2-40B4-BE49-F238E27FC236}">
                <a16:creationId xmlns:a16="http://schemas.microsoft.com/office/drawing/2014/main" id="{0C818422-B803-4E1B-A62D-DDE80822952C}"/>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8" name="Text Placeholder 3">
            <a:extLst>
              <a:ext uri="{FF2B5EF4-FFF2-40B4-BE49-F238E27FC236}">
                <a16:creationId xmlns:a16="http://schemas.microsoft.com/office/drawing/2014/main" id="{7EFE5DED-D500-4D30-91E3-755BFFA09A47}"/>
              </a:ext>
            </a:extLst>
          </p:cNvPr>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NEW Brand Colors 2018">
            <a:extLst>
              <a:ext uri="{FF2B5EF4-FFF2-40B4-BE49-F238E27FC236}">
                <a16:creationId xmlns:a16="http://schemas.microsoft.com/office/drawing/2014/main" id="{132F8657-6A89-4F4E-A479-25AE4BB9A6C5}"/>
              </a:ext>
            </a:extLst>
          </p:cNvPr>
          <p:cNvPicPr>
            <a:picLocks noChangeAspect="1"/>
          </p:cNvPicPr>
          <p:nvPr userDrawn="1"/>
        </p:nvPicPr>
        <p:blipFill>
          <a:blip r:embed="rId15">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10" name="GRID" hidden="1">
            <a:extLst>
              <a:ext uri="{FF2B5EF4-FFF2-40B4-BE49-F238E27FC236}">
                <a16:creationId xmlns:a16="http://schemas.microsoft.com/office/drawing/2014/main" id="{F721D4AB-8E07-452C-B5E8-88D1D4D8B0C8}"/>
              </a:ext>
            </a:extLst>
          </p:cNvPr>
          <p:cNvGrpSpPr/>
          <p:nvPr userDrawn="1"/>
        </p:nvGrpSpPr>
        <p:grpSpPr>
          <a:xfrm>
            <a:off x="0" y="0"/>
            <a:ext cx="12192000" cy="6858000"/>
            <a:chOff x="0" y="0"/>
            <a:chExt cx="12192000" cy="6858000"/>
          </a:xfrm>
        </p:grpSpPr>
        <p:cxnSp>
          <p:nvCxnSpPr>
            <p:cNvPr id="11" name="Straight Connector 10">
              <a:extLst>
                <a:ext uri="{FF2B5EF4-FFF2-40B4-BE49-F238E27FC236}">
                  <a16:creationId xmlns:a16="http://schemas.microsoft.com/office/drawing/2014/main" id="{8FA5C2B6-6A37-49C9-AAD6-DA1A25052611}"/>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DD2D838-187A-4348-86C0-8014B05F9EFB}"/>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F513D58-06D1-42D7-9AAA-F61D9BE04D45}"/>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D507C2D-F67E-4DE0-B7D0-4AFF690FE538}"/>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6B08F54-FEDE-46ED-B7E7-5B5D8F349F8C}"/>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23403DF-A68E-4005-81A8-3519E3F56364}"/>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7A6FFFA-0D8E-4109-985E-0000DD60B46C}"/>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EF66957-8441-4845-9C97-F7F5465A2459}"/>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B290B69-80F0-4013-BCDE-EC84BE0FA409}"/>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92FDF06-526C-419F-98FD-3B45F9EB807D}"/>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447C98D-9CD8-4F74-A332-B5E75644A97E}"/>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69C3E3C-4A2A-4410-863A-5443480F5D73}"/>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6E9A690-B980-4DBD-8510-4FED934D53B2}"/>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C74D9C8-EC18-4EC6-8447-5713EB323D48}"/>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7CBB251-BC7C-4C65-80FC-E421C4A8C455}"/>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97AB346-8ADA-4A3B-804D-FF069901B27F}"/>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110066F8-2359-4545-8AF7-001762C7090F}"/>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5666662-8EC0-4689-B627-E207349BB120}"/>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3155822-84FF-4D3E-A081-1AB89F27982C}"/>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6E26673-D3C8-47C5-8DB3-A5E9B42C044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8BBC38F-06EF-4572-BFE4-29135B9FA045}"/>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5021D4B-DD08-4271-BDB1-A23684CC4CFC}"/>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FBB027A-7DBA-4E46-B115-DD79C40DF299}"/>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3C03A62A-95A7-4542-AA17-8DC245F5D6E3}"/>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670E278-3B52-4CBE-B886-86F6CD8A7CA4}"/>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D1637C8-44DE-4325-9CFA-F9D69E86DB89}"/>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A535CA4-6963-43CB-8813-9539D43AC2EC}"/>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66E303D-73AC-4084-BBA0-BB6036E2E070}"/>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724F2FC-0A3C-4CA1-959B-8549D09F2FA9}"/>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560F3FA-6D11-4705-969D-DE6C75BFB4E9}"/>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D1D9D18-F12D-45EF-951D-1C13C9CF6EDE}"/>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03B697D-38D7-49D6-AD57-987E8C1BB7DA}"/>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AE2E7C6D-BFFB-4A38-A636-02689CE92433}"/>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7114B86-8F2C-4FF6-A032-C9336034B5C0}"/>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5" name=".64 square" hidden="1">
            <a:extLst>
              <a:ext uri="{FF2B5EF4-FFF2-40B4-BE49-F238E27FC236}">
                <a16:creationId xmlns:a16="http://schemas.microsoft.com/office/drawing/2014/main" id="{6F1AA58D-5354-4A82-9358-0900136789FB}"/>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6" name=".32 square" hidden="1">
            <a:extLst>
              <a:ext uri="{FF2B5EF4-FFF2-40B4-BE49-F238E27FC236}">
                <a16:creationId xmlns:a16="http://schemas.microsoft.com/office/drawing/2014/main" id="{519A6006-DF15-4BE2-BB30-DBB4E4442231}"/>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7" name="TextBox 4">
            <a:extLst>
              <a:ext uri="{FF2B5EF4-FFF2-40B4-BE49-F238E27FC236}">
                <a16:creationId xmlns:a16="http://schemas.microsoft.com/office/drawing/2014/main" id="{EBB21B69-47B2-40DE-9C01-24D10B0201DA}"/>
              </a:ext>
            </a:extLst>
          </p:cNvPr>
          <p:cNvSpPr txBox="1"/>
          <p:nvPr userDrawn="1"/>
        </p:nvSpPr>
        <p:spPr>
          <a:xfrm>
            <a:off x="39632" y="6539519"/>
            <a:ext cx="315792" cy="307777"/>
          </a:xfrm>
          <a:prstGeom prst="rect">
            <a:avLst/>
          </a:prstGeom>
          <a:noFill/>
        </p:spPr>
        <p:txBody>
          <a:bodyPr wrap="none" lIns="0" tIns="0" rIns="0" bIns="0" rtlCol="0">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algn="l"/>
            <a:fld id="{B71BE6A7-2D92-4DF2-8B44-62622DEB283E}" type="slidenum">
              <a:rPr lang="en-US" sz="2000">
                <a:gradFill>
                  <a:gsLst>
                    <a:gs pos="2917">
                      <a:schemeClr val="tx1"/>
                    </a:gs>
                    <a:gs pos="30000">
                      <a:schemeClr val="tx1"/>
                    </a:gs>
                  </a:gsLst>
                  <a:lin ang="5400000" scaled="0"/>
                </a:gradFill>
              </a:rPr>
              <a:t>‹#›</a:t>
            </a:fld>
            <a:endParaRPr lang="en-US" sz="200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532976057"/>
      </p:ext>
    </p:extLst>
  </p:cSld>
  <p:clrMap bg1="lt1" tx1="dk1" bg2="lt2" tx2="dk2" accent1="accent1" accent2="accent2" accent3="accent3" accent4="accent4" accent5="accent5" accent6="accent6" hlink="hlink" folHlink="folHlink"/>
  <p:sldLayoutIdLst>
    <p:sldLayoutId id="2147484838" r:id="rId1"/>
    <p:sldLayoutId id="2147484839" r:id="rId2"/>
    <p:sldLayoutId id="2147484840" r:id="rId3"/>
    <p:sldLayoutId id="2147484841" r:id="rId4"/>
    <p:sldLayoutId id="2147484842" r:id="rId5"/>
    <p:sldLayoutId id="2147484843" r:id="rId6"/>
    <p:sldLayoutId id="2147484844" r:id="rId7"/>
    <p:sldLayoutId id="2147484845" r:id="rId8"/>
    <p:sldLayoutId id="2147484846" r:id="rId9"/>
    <p:sldLayoutId id="2147484847" r:id="rId10"/>
    <p:sldLayoutId id="2147484848" r:id="rId11"/>
    <p:sldLayoutId id="2147484849" r:id="rId12"/>
    <p:sldLayoutId id="2147484932" r:id="rId13"/>
  </p:sldLayoutIdLst>
  <p:transition>
    <p:fade/>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4048ED5-1D18-4655-9EC1-3DE6F227DE4C}"/>
              </a:ext>
            </a:extLst>
          </p:cNvPr>
          <p:cNvPicPr>
            <a:picLocks noChangeAspect="1"/>
          </p:cNvPicPr>
          <p:nvPr userDrawn="1"/>
        </p:nvPicPr>
        <p:blipFill>
          <a:blip r:embed="rId25"/>
          <a:stretch>
            <a:fillRect/>
          </a:stretch>
        </p:blipFill>
        <p:spPr>
          <a:xfrm>
            <a:off x="11018768" y="423440"/>
            <a:ext cx="591678" cy="591678"/>
          </a:xfrm>
          <a:prstGeom prst="rect">
            <a:avLst/>
          </a:prstGeom>
        </p:spPr>
      </p:pic>
      <p:sp>
        <p:nvSpPr>
          <p:cNvPr id="2" name="Title Placeholder 1"/>
          <p:cNvSpPr>
            <a:spLocks noGrp="1"/>
          </p:cNvSpPr>
          <p:nvPr userDrawn="1">
            <p:ph type="title"/>
          </p:nvPr>
        </p:nvSpPr>
        <p:spPr>
          <a:xfrm>
            <a:off x="588264" y="457200"/>
            <a:ext cx="9946126"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6"/>
          <a:srcRect l="762"/>
          <a:stretch/>
        </p:blipFill>
        <p:spPr>
          <a:xfrm rot="5400000">
            <a:off x="9464500" y="2843773"/>
            <a:ext cx="6858000" cy="1170455"/>
          </a:xfrm>
          <a:prstGeom prst="rect">
            <a:avLst/>
          </a:prstGeom>
        </p:spPr>
      </p:pic>
      <p:sp>
        <p:nvSpPr>
          <p:cNvPr id="5" name="Rectangle 4">
            <a:extLst>
              <a:ext uri="{FF2B5EF4-FFF2-40B4-BE49-F238E27FC236}">
                <a16:creationId xmlns:a16="http://schemas.microsoft.com/office/drawing/2014/main" id="{630AC482-70DB-4205-8716-CB436F073DF3}"/>
              </a:ext>
            </a:extLst>
          </p:cNvPr>
          <p:cNvSpPr/>
          <p:nvPr userDrawn="1"/>
        </p:nvSpPr>
        <p:spPr>
          <a:xfrm>
            <a:off x="581552" y="6292661"/>
            <a:ext cx="4352862" cy="261610"/>
          </a:xfrm>
          <a:prstGeom prst="rect">
            <a:avLst/>
          </a:prstGeom>
        </p:spPr>
        <p:txBody>
          <a:bodyPr wrap="square" lIns="0">
            <a:spAutoFit/>
          </a:bodyPr>
          <a:lstStyle/>
          <a:p>
            <a:r>
              <a:rPr lang="en-US" sz="1100" b="0" i="0" dirty="0">
                <a:gradFill>
                  <a:gsLst>
                    <a:gs pos="62564">
                      <a:schemeClr val="tx1"/>
                    </a:gs>
                    <a:gs pos="57000">
                      <a:schemeClr val="tx1"/>
                    </a:gs>
                  </a:gsLst>
                  <a:lin ang="5400000" scaled="0"/>
                </a:gradFill>
                <a:effectLst/>
                <a:latin typeface="Segoe UI VSS (Regular)"/>
              </a:rPr>
              <a:t>Microsoft Confidential. Shared under NDA.</a:t>
            </a:r>
            <a:endParaRPr lang="en-US" sz="1100" dirty="0">
              <a:gradFill>
                <a:gsLst>
                  <a:gs pos="62564">
                    <a:schemeClr val="tx1"/>
                  </a:gs>
                  <a:gs pos="57000">
                    <a:schemeClr val="tx1"/>
                  </a:gs>
                </a:gsLst>
                <a:lin ang="5400000" scaled="0"/>
              </a:gradFill>
            </a:endParaRPr>
          </a:p>
        </p:txBody>
      </p:sp>
    </p:spTree>
    <p:extLst>
      <p:ext uri="{BB962C8B-B14F-4D97-AF65-F5344CB8AC3E}">
        <p14:creationId xmlns:p14="http://schemas.microsoft.com/office/powerpoint/2010/main" val="1395405304"/>
      </p:ext>
    </p:extLst>
  </p:cSld>
  <p:clrMap bg1="lt1" tx1="dk1" bg2="lt2" tx2="dk2" accent1="accent1" accent2="accent2" accent3="accent3" accent4="accent4" accent5="accent5" accent6="accent6" hlink="hlink" folHlink="folHlink"/>
  <p:sldLayoutIdLst>
    <p:sldLayoutId id="2147484857" r:id="rId1"/>
    <p:sldLayoutId id="2147484858" r:id="rId2"/>
    <p:sldLayoutId id="2147484859" r:id="rId3"/>
    <p:sldLayoutId id="2147484860" r:id="rId4"/>
    <p:sldLayoutId id="2147484861" r:id="rId5"/>
    <p:sldLayoutId id="2147484862" r:id="rId6"/>
    <p:sldLayoutId id="2147484863" r:id="rId7"/>
    <p:sldLayoutId id="2147484864" r:id="rId8"/>
    <p:sldLayoutId id="2147484865" r:id="rId9"/>
    <p:sldLayoutId id="2147484866" r:id="rId10"/>
    <p:sldLayoutId id="2147484867" r:id="rId11"/>
    <p:sldLayoutId id="2147484868" r:id="rId12"/>
    <p:sldLayoutId id="2147484869" r:id="rId13"/>
    <p:sldLayoutId id="2147484870" r:id="rId14"/>
    <p:sldLayoutId id="2147484871" r:id="rId15"/>
    <p:sldLayoutId id="2147484872" r:id="rId16"/>
    <p:sldLayoutId id="2147484873" r:id="rId17"/>
    <p:sldLayoutId id="2147484874" r:id="rId18"/>
    <p:sldLayoutId id="2147484875" r:id="rId19"/>
    <p:sldLayoutId id="2147484876" r:id="rId20"/>
    <p:sldLayoutId id="2147484877" r:id="rId21"/>
    <p:sldLayoutId id="2147484878" r:id="rId22"/>
    <p:sldLayoutId id="2147484879" r:id="rId2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accent1"/>
              </a:gs>
              <a:gs pos="100000">
                <a:schemeClr val="accent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
        <p:nvSpPr>
          <p:cNvPr id="5" name="Footer Placeholder 4">
            <a:extLst>
              <a:ext uri="{FF2B5EF4-FFF2-40B4-BE49-F238E27FC236}">
                <a16:creationId xmlns:a16="http://schemas.microsoft.com/office/drawing/2014/main" id="{3C3EE4AF-7F0A-4589-84AE-AE2CBF27A020}"/>
              </a:ext>
            </a:extLst>
          </p:cNvPr>
          <p:cNvSpPr>
            <a:spLocks noGrp="1"/>
          </p:cNvSpPr>
          <p:nvPr>
            <p:ph type="ftr" sz="quarter" idx="3"/>
          </p:nvPr>
        </p:nvSpPr>
        <p:spPr>
          <a:xfrm>
            <a:off x="90854" y="6629403"/>
            <a:ext cx="2335820" cy="158260"/>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dirty="0"/>
              <a:t>Microsoft Confidential. Shared under NDA.</a:t>
            </a:r>
            <a:endParaRPr lang="en-US" sz="900" dirty="0"/>
          </a:p>
        </p:txBody>
      </p:sp>
    </p:spTree>
    <p:extLst>
      <p:ext uri="{BB962C8B-B14F-4D97-AF65-F5344CB8AC3E}">
        <p14:creationId xmlns:p14="http://schemas.microsoft.com/office/powerpoint/2010/main" val="3843135000"/>
      </p:ext>
    </p:extLst>
  </p:cSld>
  <p:clrMap bg1="lt1" tx1="dk1" bg2="lt2" tx2="dk2" accent1="accent1" accent2="accent2" accent3="accent3" accent4="accent4" accent5="accent5" accent6="accent6" hlink="hlink" folHlink="folHlink"/>
  <p:sldLayoutIdLst>
    <p:sldLayoutId id="2147484881" r:id="rId1"/>
    <p:sldLayoutId id="2147484882" r:id="rId2"/>
    <p:sldLayoutId id="2147484883" r:id="rId3"/>
    <p:sldLayoutId id="2147484884" r:id="rId4"/>
    <p:sldLayoutId id="2147484885" r:id="rId5"/>
    <p:sldLayoutId id="2147484886" r:id="rId6"/>
    <p:sldLayoutId id="2147484887" r:id="rId7"/>
    <p:sldLayoutId id="2147484888" r:id="rId8"/>
    <p:sldLayoutId id="2147484889" r:id="rId9"/>
    <p:sldLayoutId id="2147484890" r:id="rId10"/>
    <p:sldLayoutId id="2147484891" r:id="rId11"/>
    <p:sldLayoutId id="2147484892" r:id="rId12"/>
    <p:sldLayoutId id="2147484893" r:id="rId13"/>
    <p:sldLayoutId id="2147484894" r:id="rId14"/>
    <p:sldLayoutId id="2147484895" r:id="rId15"/>
    <p:sldLayoutId id="2147484896" r:id="rId16"/>
    <p:sldLayoutId id="2147484897" r:id="rId17"/>
    <p:sldLayoutId id="2147484898" r:id="rId18"/>
    <p:sldLayoutId id="2147484899" r:id="rId19"/>
    <p:sldLayoutId id="2147484900" r:id="rId20"/>
    <p:sldLayoutId id="2147484901" r:id="rId21"/>
    <p:sldLayoutId id="2147484902" r:id="rId22"/>
    <p:sldLayoutId id="2147484903" r:id="rId23"/>
    <p:sldLayoutId id="2147484904" r:id="rId24"/>
    <p:sldLayoutId id="2147484905" r:id="rId25"/>
  </p:sldLayoutIdLst>
  <p:transition>
    <p:fade/>
  </p:transition>
  <p:hf sldNum="0" hd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081F2C"/>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9378D2-FD85-DF4C-9517-EBCA2D89F566}"/>
              </a:ext>
            </a:extLst>
          </p:cNvPr>
          <p:cNvSpPr>
            <a:spLocks noGrp="1"/>
          </p:cNvSpPr>
          <p:nvPr>
            <p:ph type="title"/>
          </p:nvPr>
        </p:nvSpPr>
        <p:spPr>
          <a:xfrm>
            <a:off x="457200" y="1123122"/>
            <a:ext cx="11277600" cy="56756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9B488F-8512-D041-B80F-67B198054A08}"/>
              </a:ext>
            </a:extLst>
          </p:cNvPr>
          <p:cNvSpPr>
            <a:spLocks noGrp="1"/>
          </p:cNvSpPr>
          <p:nvPr>
            <p:ph type="body" idx="1"/>
          </p:nvPr>
        </p:nvSpPr>
        <p:spPr>
          <a:xfrm>
            <a:off x="457200" y="1825625"/>
            <a:ext cx="11277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descr="Chart, treemap chart&#10;&#10;Description automatically generated">
            <a:extLst>
              <a:ext uri="{FF2B5EF4-FFF2-40B4-BE49-F238E27FC236}">
                <a16:creationId xmlns:a16="http://schemas.microsoft.com/office/drawing/2014/main" id="{1DAC20A8-DCB3-F940-91EB-93ABD0EEAF5A}"/>
              </a:ext>
            </a:extLst>
          </p:cNvPr>
          <p:cNvPicPr>
            <a:picLocks noChangeAspect="1"/>
          </p:cNvPicPr>
          <p:nvPr userDrawn="1"/>
        </p:nvPicPr>
        <p:blipFill>
          <a:blip r:embed="rId14"/>
          <a:stretch>
            <a:fillRect/>
          </a:stretch>
        </p:blipFill>
        <p:spPr>
          <a:xfrm rot="16200000">
            <a:off x="12153609" y="207359"/>
            <a:ext cx="1914077" cy="1499360"/>
          </a:xfrm>
          <a:prstGeom prst="rect">
            <a:avLst/>
          </a:prstGeom>
        </p:spPr>
      </p:pic>
      <p:pic>
        <p:nvPicPr>
          <p:cNvPr id="10" name="Picture 9" descr="Shape&#10;&#10;Description automatically generated with medium confidence">
            <a:extLst>
              <a:ext uri="{FF2B5EF4-FFF2-40B4-BE49-F238E27FC236}">
                <a16:creationId xmlns:a16="http://schemas.microsoft.com/office/drawing/2014/main" id="{6DC0B355-FE70-9745-9668-87B412179700}"/>
              </a:ext>
            </a:extLst>
          </p:cNvPr>
          <p:cNvPicPr>
            <a:picLocks noChangeAspect="1"/>
          </p:cNvPicPr>
          <p:nvPr userDrawn="1"/>
        </p:nvPicPr>
        <p:blipFill>
          <a:blip r:embed="rId15"/>
          <a:stretch>
            <a:fillRect/>
          </a:stretch>
        </p:blipFill>
        <p:spPr>
          <a:xfrm>
            <a:off x="12360967" y="1986103"/>
            <a:ext cx="914400" cy="914400"/>
          </a:xfrm>
          <a:prstGeom prst="rect">
            <a:avLst/>
          </a:prstGeom>
        </p:spPr>
      </p:pic>
      <p:pic>
        <p:nvPicPr>
          <p:cNvPr id="6" name="Picture 5" descr="Logo&#10;&#10;Description automatically generated">
            <a:extLst>
              <a:ext uri="{FF2B5EF4-FFF2-40B4-BE49-F238E27FC236}">
                <a16:creationId xmlns:a16="http://schemas.microsoft.com/office/drawing/2014/main" id="{E11E0EAC-74CE-0C4C-8E33-8BCE50EA6A4C}"/>
              </a:ext>
            </a:extLst>
          </p:cNvPr>
          <p:cNvPicPr>
            <a:picLocks noChangeAspect="1"/>
          </p:cNvPicPr>
          <p:nvPr userDrawn="1"/>
        </p:nvPicPr>
        <p:blipFill>
          <a:blip r:embed="rId16"/>
          <a:stretch>
            <a:fillRect/>
          </a:stretch>
        </p:blipFill>
        <p:spPr>
          <a:xfrm>
            <a:off x="457200" y="319528"/>
            <a:ext cx="988036" cy="384722"/>
          </a:xfrm>
          <a:prstGeom prst="rect">
            <a:avLst/>
          </a:prstGeom>
        </p:spPr>
      </p:pic>
    </p:spTree>
    <p:extLst>
      <p:ext uri="{BB962C8B-B14F-4D97-AF65-F5344CB8AC3E}">
        <p14:creationId xmlns:p14="http://schemas.microsoft.com/office/powerpoint/2010/main" val="161230089"/>
      </p:ext>
    </p:extLst>
  </p:cSld>
  <p:clrMap bg1="lt1" tx1="dk1" bg2="lt2" tx2="dk2" accent1="accent1" accent2="accent2" accent3="accent3" accent4="accent4" accent5="accent5" accent6="accent6" hlink="hlink" folHlink="folHlink"/>
  <p:sldLayoutIdLst>
    <p:sldLayoutId id="2147484907" r:id="rId1"/>
    <p:sldLayoutId id="2147484908" r:id="rId2"/>
    <p:sldLayoutId id="2147484909" r:id="rId3"/>
    <p:sldLayoutId id="2147484910" r:id="rId4"/>
    <p:sldLayoutId id="2147484911" r:id="rId5"/>
    <p:sldLayoutId id="2147484912" r:id="rId6"/>
    <p:sldLayoutId id="2147484913" r:id="rId7"/>
    <p:sldLayoutId id="2147484914" r:id="rId8"/>
    <p:sldLayoutId id="2147484915" r:id="rId9"/>
    <p:sldLayoutId id="2147484916" r:id="rId10"/>
    <p:sldLayoutId id="2147484917" r:id="rId11"/>
    <p:sldLayoutId id="2147484918" r:id="rId12"/>
  </p:sldLayoutIdLst>
  <p:txStyles>
    <p:titleStyle>
      <a:lvl1pPr algn="l" defTabSz="914400" rtl="0" eaLnBrk="1" latinLnBrk="0" hangingPunct="1">
        <a:lnSpc>
          <a:spcPct val="90000"/>
        </a:lnSpc>
        <a:spcBef>
          <a:spcPct val="0"/>
        </a:spcBef>
        <a:buNone/>
        <a:defRPr sz="2400" b="1" i="0" kern="1200">
          <a:solidFill>
            <a:schemeClr val="bg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600" kern="1200">
          <a:solidFill>
            <a:schemeClr val="bg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bg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081F2C"/>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9378D2-FD85-DF4C-9517-EBCA2D89F566}"/>
              </a:ext>
            </a:extLst>
          </p:cNvPr>
          <p:cNvSpPr>
            <a:spLocks noGrp="1"/>
          </p:cNvSpPr>
          <p:nvPr>
            <p:ph type="title"/>
          </p:nvPr>
        </p:nvSpPr>
        <p:spPr>
          <a:xfrm>
            <a:off x="457200" y="1123122"/>
            <a:ext cx="11277600" cy="56756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9B488F-8512-D041-B80F-67B198054A08}"/>
              </a:ext>
            </a:extLst>
          </p:cNvPr>
          <p:cNvSpPr>
            <a:spLocks noGrp="1"/>
          </p:cNvSpPr>
          <p:nvPr>
            <p:ph type="body" idx="1"/>
          </p:nvPr>
        </p:nvSpPr>
        <p:spPr>
          <a:xfrm>
            <a:off x="457200" y="1825625"/>
            <a:ext cx="11277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descr="Chart, treemap chart&#10;&#10;Description automatically generated">
            <a:extLst>
              <a:ext uri="{FF2B5EF4-FFF2-40B4-BE49-F238E27FC236}">
                <a16:creationId xmlns:a16="http://schemas.microsoft.com/office/drawing/2014/main" id="{1DAC20A8-DCB3-F940-91EB-93ABD0EEAF5A}"/>
              </a:ext>
            </a:extLst>
          </p:cNvPr>
          <p:cNvPicPr>
            <a:picLocks noChangeAspect="1"/>
          </p:cNvPicPr>
          <p:nvPr userDrawn="1"/>
        </p:nvPicPr>
        <p:blipFill>
          <a:blip r:embed="rId14"/>
          <a:stretch>
            <a:fillRect/>
          </a:stretch>
        </p:blipFill>
        <p:spPr>
          <a:xfrm rot="16200000">
            <a:off x="12153609" y="207359"/>
            <a:ext cx="1914077" cy="1499360"/>
          </a:xfrm>
          <a:prstGeom prst="rect">
            <a:avLst/>
          </a:prstGeom>
        </p:spPr>
      </p:pic>
      <p:pic>
        <p:nvPicPr>
          <p:cNvPr id="10" name="Picture 9" descr="Shape&#10;&#10;Description automatically generated with medium confidence">
            <a:extLst>
              <a:ext uri="{FF2B5EF4-FFF2-40B4-BE49-F238E27FC236}">
                <a16:creationId xmlns:a16="http://schemas.microsoft.com/office/drawing/2014/main" id="{6DC0B355-FE70-9745-9668-87B412179700}"/>
              </a:ext>
            </a:extLst>
          </p:cNvPr>
          <p:cNvPicPr>
            <a:picLocks noChangeAspect="1"/>
          </p:cNvPicPr>
          <p:nvPr userDrawn="1"/>
        </p:nvPicPr>
        <p:blipFill>
          <a:blip r:embed="rId15"/>
          <a:stretch>
            <a:fillRect/>
          </a:stretch>
        </p:blipFill>
        <p:spPr>
          <a:xfrm>
            <a:off x="12360967" y="1986103"/>
            <a:ext cx="914400" cy="914400"/>
          </a:xfrm>
          <a:prstGeom prst="rect">
            <a:avLst/>
          </a:prstGeom>
        </p:spPr>
      </p:pic>
      <p:pic>
        <p:nvPicPr>
          <p:cNvPr id="6" name="Picture 5" descr="Logo&#10;&#10;Description automatically generated">
            <a:extLst>
              <a:ext uri="{FF2B5EF4-FFF2-40B4-BE49-F238E27FC236}">
                <a16:creationId xmlns:a16="http://schemas.microsoft.com/office/drawing/2014/main" id="{E11E0EAC-74CE-0C4C-8E33-8BCE50EA6A4C}"/>
              </a:ext>
            </a:extLst>
          </p:cNvPr>
          <p:cNvPicPr>
            <a:picLocks noChangeAspect="1"/>
          </p:cNvPicPr>
          <p:nvPr userDrawn="1"/>
        </p:nvPicPr>
        <p:blipFill>
          <a:blip r:embed="rId16"/>
          <a:stretch>
            <a:fillRect/>
          </a:stretch>
        </p:blipFill>
        <p:spPr>
          <a:xfrm>
            <a:off x="457200" y="319528"/>
            <a:ext cx="988036" cy="384722"/>
          </a:xfrm>
          <a:prstGeom prst="rect">
            <a:avLst/>
          </a:prstGeom>
        </p:spPr>
      </p:pic>
    </p:spTree>
    <p:extLst>
      <p:ext uri="{BB962C8B-B14F-4D97-AF65-F5344CB8AC3E}">
        <p14:creationId xmlns:p14="http://schemas.microsoft.com/office/powerpoint/2010/main" val="686294206"/>
      </p:ext>
    </p:extLst>
  </p:cSld>
  <p:clrMap bg1="lt1" tx1="dk1" bg2="lt2" tx2="dk2" accent1="accent1" accent2="accent2" accent3="accent3" accent4="accent4" accent5="accent5" accent6="accent6" hlink="hlink" folHlink="folHlink"/>
  <p:sldLayoutIdLst>
    <p:sldLayoutId id="2147484920" r:id="rId1"/>
    <p:sldLayoutId id="2147484921" r:id="rId2"/>
    <p:sldLayoutId id="2147484922" r:id="rId3"/>
    <p:sldLayoutId id="2147484923" r:id="rId4"/>
    <p:sldLayoutId id="2147484924" r:id="rId5"/>
    <p:sldLayoutId id="2147484925" r:id="rId6"/>
    <p:sldLayoutId id="2147484926" r:id="rId7"/>
    <p:sldLayoutId id="2147484927" r:id="rId8"/>
    <p:sldLayoutId id="2147484928" r:id="rId9"/>
    <p:sldLayoutId id="2147484929" r:id="rId10"/>
    <p:sldLayoutId id="2147484930" r:id="rId11"/>
    <p:sldLayoutId id="2147484931" r:id="rId12"/>
  </p:sldLayoutIdLst>
  <p:txStyles>
    <p:titleStyle>
      <a:lvl1pPr algn="l" defTabSz="914400" rtl="0" eaLnBrk="1" latinLnBrk="0" hangingPunct="1">
        <a:lnSpc>
          <a:spcPct val="90000"/>
        </a:lnSpc>
        <a:spcBef>
          <a:spcPct val="0"/>
        </a:spcBef>
        <a:buNone/>
        <a:defRPr sz="2400" b="1" i="0" kern="1200">
          <a:solidFill>
            <a:schemeClr val="bg1"/>
          </a:solidFill>
          <a:latin typeface="Segoe UI Semibold" panose="020B0502040204020203" pitchFamily="34" charset="0"/>
          <a:ea typeface="+mj-ea"/>
          <a:cs typeface="Segoe UI Semibold" panose="020B0502040204020203" pitchFamily="34"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600" kern="1200">
          <a:solidFill>
            <a:schemeClr val="bg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bg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bg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jpe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23.jpeg"/><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hyperlink" Target="https://docs.microsoft.com/en-us/azure/active-directory/develop/howto-add-app-roles-in-azure-ad-apps"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2.xml"/></Relationships>
</file>

<file path=ppt/slides/_rels/slide20.xml.rels><?xml version="1.0" encoding="UTF-8" standalone="yes"?>
<Relationships xmlns="http://schemas.openxmlformats.org/package/2006/relationships"><Relationship Id="rId3" Type="http://schemas.openxmlformats.org/officeDocument/2006/relationships/hyperlink" Target="https://login.microsoftonline.com/536279f6-15cc-45f2-be2d-61e352b51eef/v2.0"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hyperlink" Target="https://resourceurl/.default" TargetMode="External"/><Relationship Id="rId4" Type="http://schemas.openxmlformats.org/officeDocument/2006/relationships/hyperlink" Target="https://kkaad.onmicrosoft.com/webapi/.default"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docs.microsoft.com/en-us/azure/active-directory/develop/access-tokens#validating-tokens"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hyperlink" Target="https://docs.microsoft.com/en-us/azure/active-directory/develop/scenario-protected-web-api-app-configuration#token-validation"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https://login.microsoftonline.com/536279f6-15cc-45f2-be2d-61e352b51eef/v2.0"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27.emf"/><Relationship Id="rId4" Type="http://schemas.openxmlformats.org/officeDocument/2006/relationships/image" Target="../media/image26.emf"/></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8.xml"/><Relationship Id="rId1" Type="http://schemas.openxmlformats.org/officeDocument/2006/relationships/themeOverride" Target="../theme/themeOverride20.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xml"/><Relationship Id="rId1" Type="http://schemas.openxmlformats.org/officeDocument/2006/relationships/slideLayout" Target="../slideLayouts/slideLayout9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8.xml"/><Relationship Id="rId1" Type="http://schemas.openxmlformats.org/officeDocument/2006/relationships/themeOverride" Target="../theme/themeOverride21.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8.xml"/><Relationship Id="rId1" Type="http://schemas.openxmlformats.org/officeDocument/2006/relationships/themeOverride" Target="../theme/themeOverride22.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8.xml"/><Relationship Id="rId1" Type="http://schemas.openxmlformats.org/officeDocument/2006/relationships/themeOverride" Target="../theme/themeOverride23.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8.xml"/><Relationship Id="rId1" Type="http://schemas.openxmlformats.org/officeDocument/2006/relationships/themeOverride" Target="../theme/themeOverride24.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34.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notesSlide" Target="../notesSlides/notesSlide33.xml"/><Relationship Id="rId7" Type="http://schemas.openxmlformats.org/officeDocument/2006/relationships/image" Target="../media/image28.png"/><Relationship Id="rId2" Type="http://schemas.openxmlformats.org/officeDocument/2006/relationships/slideLayout" Target="../slideLayouts/slideLayout18.xml"/><Relationship Id="rId1" Type="http://schemas.openxmlformats.org/officeDocument/2006/relationships/themeOverride" Target="../theme/themeOverride25.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8.xml"/><Relationship Id="rId1" Type="http://schemas.openxmlformats.org/officeDocument/2006/relationships/themeOverride" Target="../theme/themeOverride26.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8.xml"/><Relationship Id="rId1" Type="http://schemas.openxmlformats.org/officeDocument/2006/relationships/themeOverride" Target="../theme/themeOverride27.xml"/><Relationship Id="rId5" Type="http://schemas.openxmlformats.org/officeDocument/2006/relationships/image" Target="../media/image27.emf"/><Relationship Id="rId4" Type="http://schemas.openxmlformats.org/officeDocument/2006/relationships/image" Target="../media/image26.emf"/></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8.xml"/><Relationship Id="rId1" Type="http://schemas.openxmlformats.org/officeDocument/2006/relationships/themeOverride" Target="../theme/themeOverride28.xml"/><Relationship Id="rId5" Type="http://schemas.openxmlformats.org/officeDocument/2006/relationships/image" Target="../media/image27.emf"/><Relationship Id="rId4" Type="http://schemas.openxmlformats.org/officeDocument/2006/relationships/image" Target="../media/image26.emf"/></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8.xml"/><Relationship Id="rId1" Type="http://schemas.openxmlformats.org/officeDocument/2006/relationships/themeOverride" Target="../theme/themeOverride29.xml"/><Relationship Id="rId5" Type="http://schemas.openxmlformats.org/officeDocument/2006/relationships/image" Target="../media/image27.emf"/><Relationship Id="rId4" Type="http://schemas.openxmlformats.org/officeDocument/2006/relationships/image" Target="../media/image26.emf"/></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8.xml"/><Relationship Id="rId1" Type="http://schemas.openxmlformats.org/officeDocument/2006/relationships/themeOverride" Target="../theme/themeOverride30.xml"/><Relationship Id="rId5" Type="http://schemas.openxmlformats.org/officeDocument/2006/relationships/image" Target="../media/image27.emf"/><Relationship Id="rId4" Type="http://schemas.openxmlformats.org/officeDocument/2006/relationships/image" Target="../media/image26.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1.xml"/></Relationships>
</file>

<file path=ppt/slides/_rels/slide40.xml.rels><?xml version="1.0" encoding="UTF-8" standalone="yes"?>
<Relationships xmlns="http://schemas.openxmlformats.org/package/2006/relationships"><Relationship Id="rId2" Type="http://schemas.openxmlformats.org/officeDocument/2006/relationships/hyperlink" Target="https://docs.microsoft.com/en-us/learn/modules/identity-secure-custom-api/" TargetMode="Externa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hyperlink" Target="https://docs.microsoft.com/en-us/azure/active-directory/develop/howto-build-services-resilient-to-metadata-refresh" TargetMode="External"/><Relationship Id="rId2" Type="http://schemas.openxmlformats.org/officeDocument/2006/relationships/notesSlide" Target="../notesSlides/notesSlide44.xml"/><Relationship Id="rId1" Type="http://schemas.openxmlformats.org/officeDocument/2006/relationships/slideLayout" Target="../slideLayouts/slideLayout3.xml"/><Relationship Id="rId5" Type="http://schemas.openxmlformats.org/officeDocument/2006/relationships/hyperlink" Target="https://www.nuget.org/packages/Microsoft.IdentityModel/" TargetMode="External"/><Relationship Id="rId4" Type="http://schemas.openxmlformats.org/officeDocument/2006/relationships/hyperlink" Target="https://docs.microsoft.com/en-us/azure/active-directory/develop/active-directory-signing-key-rollover"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4.xml"/><Relationship Id="rId1" Type="http://schemas.openxmlformats.org/officeDocument/2006/relationships/themeOverride" Target="../theme/themeOverride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B0784-C542-4A0D-82A2-D0513BA41751}"/>
              </a:ext>
            </a:extLst>
          </p:cNvPr>
          <p:cNvSpPr>
            <a:spLocks noGrp="1"/>
          </p:cNvSpPr>
          <p:nvPr>
            <p:ph type="title" idx="4294967295"/>
          </p:nvPr>
        </p:nvSpPr>
        <p:spPr>
          <a:xfrm>
            <a:off x="584200" y="1162292"/>
            <a:ext cx="10726928" cy="2215991"/>
          </a:xfrm>
        </p:spPr>
        <p:txBody>
          <a:bodyPr/>
          <a:lstStyle/>
          <a:p>
            <a:r>
              <a:rPr lang="en-US" dirty="0">
                <a:solidFill>
                  <a:schemeClr val="accent1">
                    <a:lumMod val="50000"/>
                  </a:schemeClr>
                </a:solidFill>
              </a:rPr>
              <a:t>Microsoft Identity &amp; Network Access</a:t>
            </a:r>
            <a:br>
              <a:rPr lang="en-US" dirty="0">
                <a:solidFill>
                  <a:schemeClr val="accent1">
                    <a:lumMod val="50000"/>
                  </a:schemeClr>
                </a:solidFill>
              </a:rPr>
            </a:br>
            <a:r>
              <a:rPr lang="en-US" dirty="0">
                <a:solidFill>
                  <a:schemeClr val="accent1">
                    <a:lumMod val="50000"/>
                  </a:schemeClr>
                </a:solidFill>
              </a:rPr>
              <a:t>EMEA Virtual Onsite</a:t>
            </a:r>
            <a:br>
              <a:rPr lang="en-US" dirty="0">
                <a:solidFill>
                  <a:schemeClr val="accent1">
                    <a:lumMod val="50000"/>
                  </a:schemeClr>
                </a:solidFill>
              </a:rPr>
            </a:br>
            <a:r>
              <a:rPr lang="en-US" dirty="0">
                <a:solidFill>
                  <a:schemeClr val="accent1">
                    <a:lumMod val="50000"/>
                  </a:schemeClr>
                </a:solidFill>
              </a:rPr>
              <a:t>Application &amp; Developer Track</a:t>
            </a:r>
            <a:br>
              <a:rPr lang="en-US" dirty="0">
                <a:solidFill>
                  <a:schemeClr val="accent1">
                    <a:lumMod val="50000"/>
                  </a:schemeClr>
                </a:solidFill>
              </a:rPr>
            </a:br>
            <a:endParaRPr lang="en-US" dirty="0">
              <a:solidFill>
                <a:schemeClr val="accent1">
                  <a:lumMod val="50000"/>
                </a:schemeClr>
              </a:solidFill>
            </a:endParaRPr>
          </a:p>
        </p:txBody>
      </p:sp>
    </p:spTree>
    <p:extLst>
      <p:ext uri="{BB962C8B-B14F-4D97-AF65-F5344CB8AC3E}">
        <p14:creationId xmlns:p14="http://schemas.microsoft.com/office/powerpoint/2010/main" val="3622491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A76336-929B-425E-8954-2782B50FFC87}"/>
              </a:ext>
            </a:extLst>
          </p:cNvPr>
          <p:cNvSpPr>
            <a:spLocks noGrp="1"/>
          </p:cNvSpPr>
          <p:nvPr>
            <p:ph type="title"/>
          </p:nvPr>
        </p:nvSpPr>
        <p:spPr>
          <a:xfrm>
            <a:off x="831850" y="3429000"/>
            <a:ext cx="10515600" cy="1133475"/>
          </a:xfrm>
        </p:spPr>
        <p:txBody>
          <a:bodyPr/>
          <a:lstStyle/>
          <a:p>
            <a:r>
              <a:rPr lang="en-US"/>
              <a:t>Let’s look at the portal</a:t>
            </a:r>
          </a:p>
        </p:txBody>
      </p:sp>
      <p:sp>
        <p:nvSpPr>
          <p:cNvPr id="5" name="Text Placeholder 4">
            <a:extLst>
              <a:ext uri="{FF2B5EF4-FFF2-40B4-BE49-F238E27FC236}">
                <a16:creationId xmlns:a16="http://schemas.microsoft.com/office/drawing/2014/main" id="{5B2EC69D-F9F4-44AB-B0E1-D2FAF74E3EC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0496984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14D653-3EC2-4FCD-9B5D-CEEF1F5E6440}"/>
              </a:ext>
            </a:extLst>
          </p:cNvPr>
          <p:cNvSpPr>
            <a:spLocks noGrp="1"/>
          </p:cNvSpPr>
          <p:nvPr>
            <p:ph type="title"/>
          </p:nvPr>
        </p:nvSpPr>
        <p:spPr>
          <a:xfrm>
            <a:off x="588263" y="457200"/>
            <a:ext cx="11018520" cy="553998"/>
          </a:xfrm>
        </p:spPr>
        <p:txBody>
          <a:bodyPr>
            <a:normAutofit fontScale="90000"/>
          </a:bodyPr>
          <a:lstStyle/>
          <a:p>
            <a:r>
              <a:rPr lang="en-US" dirty="0"/>
              <a:t>Enforcement</a:t>
            </a:r>
          </a:p>
        </p:txBody>
      </p:sp>
      <p:sp>
        <p:nvSpPr>
          <p:cNvPr id="4" name="Text Placeholder 3">
            <a:extLst>
              <a:ext uri="{FF2B5EF4-FFF2-40B4-BE49-F238E27FC236}">
                <a16:creationId xmlns:a16="http://schemas.microsoft.com/office/drawing/2014/main" id="{A131A127-FC3D-4023-B6E8-FA463610B55E}"/>
              </a:ext>
            </a:extLst>
          </p:cNvPr>
          <p:cNvSpPr>
            <a:spLocks noGrp="1"/>
          </p:cNvSpPr>
          <p:nvPr>
            <p:ph type="body" sz="quarter" idx="10"/>
          </p:nvPr>
        </p:nvSpPr>
        <p:spPr>
          <a:xfrm>
            <a:off x="584200" y="1149069"/>
            <a:ext cx="11018520" cy="5454033"/>
          </a:xfrm>
        </p:spPr>
        <p:txBody>
          <a:bodyPr>
            <a:normAutofit lnSpcReduction="10000"/>
          </a:bodyPr>
          <a:lstStyle/>
          <a:p>
            <a:r>
              <a:rPr lang="en-US" dirty="0"/>
              <a:t>APIs must enforce the permissions granted to the application</a:t>
            </a:r>
          </a:p>
          <a:p>
            <a:r>
              <a:rPr lang="en-US" dirty="0"/>
              <a:t>For delegated permissions, the API must also enforce user permissions</a:t>
            </a:r>
          </a:p>
          <a:p>
            <a:pPr lvl="1"/>
            <a:r>
              <a:rPr lang="en-US" dirty="0"/>
              <a:t>When a delegated permission is used, APIs need to authorize both the app and the user so two authorizations are required</a:t>
            </a:r>
          </a:p>
          <a:p>
            <a:r>
              <a:rPr lang="en-US" dirty="0"/>
              <a:t>Always check for a </a:t>
            </a:r>
            <a:r>
              <a:rPr lang="en-US" dirty="0" err="1"/>
              <a:t>scp</a:t>
            </a:r>
            <a:r>
              <a:rPr lang="en-US" dirty="0"/>
              <a:t> or roles claims. Applications can be issued tokens with neither scopes nor roles. These tokens must result on 401 errors.</a:t>
            </a:r>
          </a:p>
          <a:p>
            <a:endParaRPr lang="en-US" dirty="0"/>
          </a:p>
          <a:p>
            <a:r>
              <a:rPr lang="en-US" dirty="0"/>
              <a:t>Standard enforcements that libraires usually handle. </a:t>
            </a:r>
          </a:p>
          <a:p>
            <a:pPr lvl="1"/>
            <a:r>
              <a:rPr lang="en-US" dirty="0"/>
              <a:t>The audience (</a:t>
            </a:r>
            <a:r>
              <a:rPr lang="en-US" dirty="0" err="1"/>
              <a:t>aud</a:t>
            </a:r>
            <a:r>
              <a:rPr lang="en-US" dirty="0"/>
              <a:t>) must identify the API reading the token</a:t>
            </a:r>
          </a:p>
          <a:p>
            <a:pPr lvl="1"/>
            <a:r>
              <a:rPr lang="en-US" dirty="0"/>
              <a:t>The issuer (</a:t>
            </a:r>
            <a:r>
              <a:rPr lang="en-US" dirty="0" err="1"/>
              <a:t>iss</a:t>
            </a:r>
            <a:r>
              <a:rPr lang="en-US" dirty="0"/>
              <a:t>) must be the trusted issuer (e.g. an Azure AD tenant).</a:t>
            </a:r>
          </a:p>
          <a:p>
            <a:pPr lvl="1"/>
            <a:r>
              <a:rPr lang="en-US" dirty="0"/>
              <a:t>The token must be valid (</a:t>
            </a:r>
            <a:r>
              <a:rPr lang="en-US" dirty="0" err="1"/>
              <a:t>nbf</a:t>
            </a:r>
            <a:r>
              <a:rPr lang="en-US" dirty="0"/>
              <a:t> &lt; now) and not expired (exp &gt; now).</a:t>
            </a:r>
          </a:p>
          <a:p>
            <a:pPr lvl="1"/>
            <a:r>
              <a:rPr lang="en-US" dirty="0"/>
              <a:t>Do </a:t>
            </a:r>
            <a:r>
              <a:rPr lang="en-US" i="1" dirty="0"/>
              <a:t>not</a:t>
            </a:r>
            <a:r>
              <a:rPr lang="en-US" dirty="0"/>
              <a:t> accept the “none” signature algorithm.</a:t>
            </a:r>
          </a:p>
          <a:p>
            <a:pPr lvl="1"/>
            <a:r>
              <a:rPr lang="en-US" dirty="0"/>
              <a:t>Token signature validation</a:t>
            </a:r>
          </a:p>
        </p:txBody>
      </p:sp>
    </p:spTree>
    <p:extLst>
      <p:ext uri="{BB962C8B-B14F-4D97-AF65-F5344CB8AC3E}">
        <p14:creationId xmlns:p14="http://schemas.microsoft.com/office/powerpoint/2010/main" val="206042756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89723-D6DE-4E1D-BC74-13F71B4A2C01}"/>
              </a:ext>
            </a:extLst>
          </p:cNvPr>
          <p:cNvSpPr>
            <a:spLocks noGrp="1"/>
          </p:cNvSpPr>
          <p:nvPr>
            <p:ph type="title"/>
          </p:nvPr>
        </p:nvSpPr>
        <p:spPr/>
        <p:txBody>
          <a:bodyPr/>
          <a:lstStyle/>
          <a:p>
            <a:r>
              <a:rPr lang="en-US" dirty="0"/>
              <a:t>Validating token signature</a:t>
            </a:r>
          </a:p>
        </p:txBody>
      </p:sp>
      <p:sp>
        <p:nvSpPr>
          <p:cNvPr id="3" name="Text Placeholder 2">
            <a:extLst>
              <a:ext uri="{FF2B5EF4-FFF2-40B4-BE49-F238E27FC236}">
                <a16:creationId xmlns:a16="http://schemas.microsoft.com/office/drawing/2014/main" id="{43790F89-3676-4F24-BED1-7BA79ECF2592}"/>
              </a:ext>
            </a:extLst>
          </p:cNvPr>
          <p:cNvSpPr>
            <a:spLocks noGrp="1"/>
          </p:cNvSpPr>
          <p:nvPr>
            <p:ph type="body" sz="quarter" idx="10"/>
          </p:nvPr>
        </p:nvSpPr>
        <p:spPr>
          <a:xfrm>
            <a:off x="584200" y="1435497"/>
            <a:ext cx="11018520" cy="1261081"/>
          </a:xfrm>
        </p:spPr>
        <p:txBody>
          <a:bodyPr>
            <a:normAutofit/>
          </a:bodyPr>
          <a:lstStyle/>
          <a:p>
            <a:r>
              <a:rPr lang="en-US"/>
              <a:t>Use a library for signature verification and JWT decoding.</a:t>
            </a:r>
          </a:p>
          <a:p>
            <a:pPr lvl="1"/>
            <a:r>
              <a:rPr lang="en-US"/>
              <a:t>Attempting to implement this yourself is a security risk.</a:t>
            </a:r>
          </a:p>
          <a:p>
            <a:pPr marL="228600" lvl="1" indent="0">
              <a:buNone/>
            </a:pPr>
            <a:endParaRPr lang="en-US"/>
          </a:p>
        </p:txBody>
      </p:sp>
      <p:grpSp>
        <p:nvGrpSpPr>
          <p:cNvPr id="8" name="Group 7">
            <a:extLst>
              <a:ext uri="{FF2B5EF4-FFF2-40B4-BE49-F238E27FC236}">
                <a16:creationId xmlns:a16="http://schemas.microsoft.com/office/drawing/2014/main" id="{CB8347FA-934A-4855-BD03-59F8077128DE}"/>
              </a:ext>
            </a:extLst>
          </p:cNvPr>
          <p:cNvGrpSpPr/>
          <p:nvPr/>
        </p:nvGrpSpPr>
        <p:grpSpPr>
          <a:xfrm>
            <a:off x="1918490" y="3285625"/>
            <a:ext cx="1474764" cy="1661610"/>
            <a:chOff x="10501425" y="239429"/>
            <a:chExt cx="1474764" cy="1661610"/>
          </a:xfrm>
        </p:grpSpPr>
        <p:sp>
          <p:nvSpPr>
            <p:cNvPr id="4" name="TextBox 3">
              <a:extLst>
                <a:ext uri="{FF2B5EF4-FFF2-40B4-BE49-F238E27FC236}">
                  <a16:creationId xmlns:a16="http://schemas.microsoft.com/office/drawing/2014/main" id="{A73A867D-C425-4845-9254-B2AD2546047E}"/>
                </a:ext>
                <a:ext uri="{C183D7F6-B498-43B3-948B-1728B52AA6E4}">
                  <adec:decorative xmlns:adec="http://schemas.microsoft.com/office/drawing/2017/decorative" val="1"/>
                </a:ext>
              </a:extLst>
            </p:cNvPr>
            <p:cNvSpPr txBox="1"/>
            <p:nvPr/>
          </p:nvSpPr>
          <p:spPr>
            <a:xfrm>
              <a:off x="10501425" y="1357942"/>
              <a:ext cx="1474764" cy="543097"/>
            </a:xfrm>
            <a:prstGeom prst="rect">
              <a:avLst/>
            </a:prstGeom>
            <a:noFill/>
          </p:spPr>
          <p:txBody>
            <a:bodyPr wrap="none" lIns="0" tIns="0" rIns="0" bIns="0" rtlCol="0">
              <a:spAutoFit/>
            </a:bodyPr>
            <a:lstStyle/>
            <a:p>
              <a:pPr algn="ctr" defTabSz="914168">
                <a:lnSpc>
                  <a:spcPct val="90000"/>
                </a:lnSpc>
                <a:spcAft>
                  <a:spcPts val="588"/>
                </a:spcAft>
                <a:defRPr/>
              </a:pPr>
              <a:r>
                <a:rPr lang="en-US" sz="1961">
                  <a:latin typeface="Segoe UI Semibold"/>
                </a:rPr>
                <a:t>Microsoft</a:t>
              </a:r>
              <a:br>
                <a:rPr lang="en-US" sz="1961">
                  <a:latin typeface="Segoe UI Semibold"/>
                </a:rPr>
              </a:br>
              <a:r>
                <a:rPr lang="en-US" sz="1961">
                  <a:latin typeface="Segoe UI Semibold"/>
                </a:rPr>
                <a:t>Identity Web</a:t>
              </a:r>
            </a:p>
          </p:txBody>
        </p:sp>
        <p:sp>
          <p:nvSpPr>
            <p:cNvPr id="5" name="Freeform: Shape 4">
              <a:extLst>
                <a:ext uri="{FF2B5EF4-FFF2-40B4-BE49-F238E27FC236}">
                  <a16:creationId xmlns:a16="http://schemas.microsoft.com/office/drawing/2014/main" id="{CB5BFA93-E089-4BD0-B1F9-742E8C6B23C3}"/>
                </a:ext>
                <a:ext uri="{C183D7F6-B498-43B3-948B-1728B52AA6E4}">
                  <adec:decorative xmlns:adec="http://schemas.microsoft.com/office/drawing/2017/decorative" val="1"/>
                </a:ext>
              </a:extLst>
            </p:cNvPr>
            <p:cNvSpPr/>
            <p:nvPr/>
          </p:nvSpPr>
          <p:spPr bwMode="auto">
            <a:xfrm>
              <a:off x="10727149" y="239429"/>
              <a:ext cx="1023316" cy="1023318"/>
            </a:xfrm>
            <a:custGeom>
              <a:avLst/>
              <a:gdLst>
                <a:gd name="connsiteX0" fmla="*/ 497421 w 1313665"/>
                <a:gd name="connsiteY0" fmla="*/ 21738 h 1313666"/>
                <a:gd name="connsiteX1" fmla="*/ 10881 w 1313665"/>
                <a:gd name="connsiteY1" fmla="*/ 548886 h 1313666"/>
                <a:gd name="connsiteX2" fmla="*/ 13344 w 1313665"/>
                <a:gd name="connsiteY2" fmla="*/ 524458 h 1313666"/>
                <a:gd name="connsiteX3" fmla="*/ 401163 w 1313665"/>
                <a:gd name="connsiteY3" fmla="*/ 51617 h 1313666"/>
                <a:gd name="connsiteX4" fmla="*/ 656833 w 1313665"/>
                <a:gd name="connsiteY4" fmla="*/ 0 h 1313666"/>
                <a:gd name="connsiteX5" fmla="*/ 789208 w 1313665"/>
                <a:gd name="connsiteY5" fmla="*/ 13345 h 1313666"/>
                <a:gd name="connsiteX6" fmla="*/ 800881 w 1313665"/>
                <a:gd name="connsiteY6" fmla="*/ 16969 h 1313666"/>
                <a:gd name="connsiteX7" fmla="*/ 800881 w 1313665"/>
                <a:gd name="connsiteY7" fmla="*/ 16969 h 1313666"/>
                <a:gd name="connsiteX8" fmla="*/ 912501 w 1313665"/>
                <a:gd name="connsiteY8" fmla="*/ 51617 h 1313666"/>
                <a:gd name="connsiteX9" fmla="*/ 1313665 w 1313665"/>
                <a:gd name="connsiteY9" fmla="*/ 656833 h 1313666"/>
                <a:gd name="connsiteX10" fmla="*/ 656832 w 1313665"/>
                <a:gd name="connsiteY10" fmla="*/ 1313666 h 1313666"/>
                <a:gd name="connsiteX11" fmla="*/ 51616 w 1313665"/>
                <a:gd name="connsiteY11" fmla="*/ 912502 h 1313666"/>
                <a:gd name="connsiteX12" fmla="*/ 32166 w 1313665"/>
                <a:gd name="connsiteY12" fmla="*/ 849844 h 1313666"/>
                <a:gd name="connsiteX13" fmla="*/ 32167 w 1313665"/>
                <a:gd name="connsiteY13" fmla="*/ 849843 h 1313666"/>
                <a:gd name="connsiteX14" fmla="*/ 13345 w 1313665"/>
                <a:gd name="connsiteY14" fmla="*/ 789208 h 1313666"/>
                <a:gd name="connsiteX15" fmla="*/ 0 w 1313665"/>
                <a:gd name="connsiteY15" fmla="*/ 656833 h 1313666"/>
                <a:gd name="connsiteX16" fmla="*/ 10882 w 1313665"/>
                <a:gd name="connsiteY16" fmla="*/ 548886 h 1313666"/>
                <a:gd name="connsiteX17" fmla="*/ 497422 w 1313665"/>
                <a:gd name="connsiteY17" fmla="*/ 21738 h 1313666"/>
                <a:gd name="connsiteX18" fmla="*/ 524458 w 1313665"/>
                <a:gd name="connsiteY18" fmla="*/ 13345 h 1313666"/>
                <a:gd name="connsiteX19" fmla="*/ 656833 w 1313665"/>
                <a:gd name="connsiteY19" fmla="*/ 0 h 1313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3665" h="1313666">
                  <a:moveTo>
                    <a:pt x="497421" y="21738"/>
                  </a:moveTo>
                  <a:lnTo>
                    <a:pt x="10881" y="548886"/>
                  </a:lnTo>
                  <a:lnTo>
                    <a:pt x="13344" y="524458"/>
                  </a:lnTo>
                  <a:cubicBezTo>
                    <a:pt x="57092" y="310667"/>
                    <a:pt x="204707" y="134711"/>
                    <a:pt x="401163" y="51617"/>
                  </a:cubicBezTo>
                  <a:close/>
                  <a:moveTo>
                    <a:pt x="656833" y="0"/>
                  </a:moveTo>
                  <a:cubicBezTo>
                    <a:pt x="702178" y="0"/>
                    <a:pt x="746450" y="4595"/>
                    <a:pt x="789208" y="13345"/>
                  </a:cubicBezTo>
                  <a:lnTo>
                    <a:pt x="800881" y="16969"/>
                  </a:lnTo>
                  <a:lnTo>
                    <a:pt x="800881" y="16969"/>
                  </a:lnTo>
                  <a:lnTo>
                    <a:pt x="912501" y="51617"/>
                  </a:lnTo>
                  <a:cubicBezTo>
                    <a:pt x="1148248" y="151330"/>
                    <a:pt x="1313665" y="384764"/>
                    <a:pt x="1313665" y="656833"/>
                  </a:cubicBezTo>
                  <a:cubicBezTo>
                    <a:pt x="1313665" y="1019592"/>
                    <a:pt x="1019591" y="1313666"/>
                    <a:pt x="656832" y="1313666"/>
                  </a:cubicBezTo>
                  <a:cubicBezTo>
                    <a:pt x="384763" y="1313666"/>
                    <a:pt x="151329" y="1148250"/>
                    <a:pt x="51616" y="912502"/>
                  </a:cubicBezTo>
                  <a:lnTo>
                    <a:pt x="32166" y="849844"/>
                  </a:lnTo>
                  <a:lnTo>
                    <a:pt x="32167" y="849843"/>
                  </a:lnTo>
                  <a:lnTo>
                    <a:pt x="13345" y="789208"/>
                  </a:lnTo>
                  <a:cubicBezTo>
                    <a:pt x="4595" y="746450"/>
                    <a:pt x="0" y="702178"/>
                    <a:pt x="0" y="656833"/>
                  </a:cubicBezTo>
                  <a:lnTo>
                    <a:pt x="10882" y="548886"/>
                  </a:lnTo>
                  <a:lnTo>
                    <a:pt x="497422" y="21738"/>
                  </a:lnTo>
                  <a:lnTo>
                    <a:pt x="524458" y="13345"/>
                  </a:lnTo>
                  <a:cubicBezTo>
                    <a:pt x="567216" y="4595"/>
                    <a:pt x="611488" y="0"/>
                    <a:pt x="656833" y="0"/>
                  </a:cubicBezTo>
                  <a:close/>
                </a:path>
              </a:pathLst>
            </a:custGeom>
            <a:solidFill>
              <a:schemeClr val="bg1"/>
            </a:solidFill>
            <a:ln w="10795" cap="flat" cmpd="sng" algn="ctr">
              <a:noFill/>
              <a:prstDash val="solid"/>
            </a:ln>
            <a:effectLst>
              <a:outerShdw blurRad="254000" dist="50800" dir="2700000" algn="tl" rotWithShape="0">
                <a:prstClr val="black">
                  <a:alpha val="25000"/>
                </a:prstClr>
              </a:outerShdw>
            </a:effectLst>
          </p:spPr>
          <p:txBody>
            <a:bodyPr vert="horz" wrap="square" lIns="0" tIns="53747" rIns="0" bIns="53747" numCol="1" rtlCol="0" anchor="ctr" anchorCtr="0" compatLnSpc="1">
              <a:prstTxWarp prst="textNoShape">
                <a:avLst/>
              </a:prstTxWarp>
            </a:bodyPr>
            <a:lstStyle/>
            <a:p>
              <a:pPr algn="ctr" defTabSz="1074317" fontAlgn="base">
                <a:spcBef>
                  <a:spcPct val="0"/>
                </a:spcBef>
                <a:spcAft>
                  <a:spcPct val="0"/>
                </a:spcAft>
              </a:pPr>
              <a:endParaRPr lang="en-US" sz="2307" kern="0">
                <a:solidFill>
                  <a:srgbClr val="3C3C41"/>
                </a:solidFill>
                <a:latin typeface="Segoe UI Semilight"/>
              </a:endParaRPr>
            </a:p>
          </p:txBody>
        </p:sp>
        <p:pic>
          <p:nvPicPr>
            <p:cNvPr id="6" name="Picture 5" descr="Microsoft&#10;Identity Web&#10;">
              <a:extLst>
                <a:ext uri="{FF2B5EF4-FFF2-40B4-BE49-F238E27FC236}">
                  <a16:creationId xmlns:a16="http://schemas.microsoft.com/office/drawing/2014/main" id="{A04B4123-3F4E-4D02-A6A3-6C79B810DE7B}"/>
                </a:ext>
              </a:extLst>
            </p:cNvPr>
            <p:cNvPicPr>
              <a:picLocks noChangeAspect="1"/>
            </p:cNvPicPr>
            <p:nvPr/>
          </p:nvPicPr>
          <p:blipFill>
            <a:blip r:embed="rId3">
              <a:clrChange>
                <a:clrFrom>
                  <a:srgbClr val="FFFFFF"/>
                </a:clrFrom>
                <a:clrTo>
                  <a:srgbClr val="FFFFFF">
                    <a:alpha val="0"/>
                  </a:srgbClr>
                </a:clrTo>
              </a:clrChange>
              <a:biLevel thresh="75000"/>
            </a:blip>
            <a:stretch>
              <a:fillRect/>
            </a:stretch>
          </p:blipFill>
          <p:spPr>
            <a:xfrm>
              <a:off x="10883958" y="365125"/>
              <a:ext cx="749764" cy="771925"/>
            </a:xfrm>
            <a:prstGeom prst="rect">
              <a:avLst/>
            </a:prstGeom>
          </p:spPr>
        </p:pic>
      </p:grpSp>
      <p:grpSp>
        <p:nvGrpSpPr>
          <p:cNvPr id="7" name="Group 6">
            <a:extLst>
              <a:ext uri="{FF2B5EF4-FFF2-40B4-BE49-F238E27FC236}">
                <a16:creationId xmlns:a16="http://schemas.microsoft.com/office/drawing/2014/main" id="{1FDD3F9B-283B-4F2C-95BB-572678E74611}"/>
              </a:ext>
            </a:extLst>
          </p:cNvPr>
          <p:cNvGrpSpPr/>
          <p:nvPr/>
        </p:nvGrpSpPr>
        <p:grpSpPr>
          <a:xfrm>
            <a:off x="5285680" y="3285625"/>
            <a:ext cx="1547526" cy="1525872"/>
            <a:chOff x="10465044" y="2255564"/>
            <a:chExt cx="1547526" cy="1525872"/>
          </a:xfrm>
        </p:grpSpPr>
        <p:pic>
          <p:nvPicPr>
            <p:cNvPr id="1026" name="Picture 2" descr="See the source image">
              <a:extLst>
                <a:ext uri="{FF2B5EF4-FFF2-40B4-BE49-F238E27FC236}">
                  <a16:creationId xmlns:a16="http://schemas.microsoft.com/office/drawing/2014/main" id="{F5E34DB0-CC2A-4557-80A1-12429AA140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65044" y="3120100"/>
              <a:ext cx="1547526" cy="661336"/>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See the source image">
              <a:extLst>
                <a:ext uri="{FF2B5EF4-FFF2-40B4-BE49-F238E27FC236}">
                  <a16:creationId xmlns:a16="http://schemas.microsoft.com/office/drawing/2014/main" id="{FBFD77E1-1B1C-4C10-81F8-AC8E3E123B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69713" y="2255564"/>
              <a:ext cx="1378254" cy="86453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F1150C55-9712-4FEA-836A-D1EE7B3EC490}"/>
              </a:ext>
            </a:extLst>
          </p:cNvPr>
          <p:cNvGrpSpPr/>
          <p:nvPr/>
        </p:nvGrpSpPr>
        <p:grpSpPr>
          <a:xfrm>
            <a:off x="8290115" y="3285625"/>
            <a:ext cx="1468713" cy="1608232"/>
            <a:chOff x="10619443" y="4981806"/>
            <a:chExt cx="1468713" cy="1608232"/>
          </a:xfrm>
        </p:grpSpPr>
        <p:pic>
          <p:nvPicPr>
            <p:cNvPr id="3074" name="Picture 2" descr="See the source image">
              <a:extLst>
                <a:ext uri="{FF2B5EF4-FFF2-40B4-BE49-F238E27FC236}">
                  <a16:creationId xmlns:a16="http://schemas.microsoft.com/office/drawing/2014/main" id="{20BBB471-BE1B-4C74-9AE3-BF24E56D8BE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619443" y="5763887"/>
              <a:ext cx="1468713" cy="826151"/>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See the source image">
              <a:extLst>
                <a:ext uri="{FF2B5EF4-FFF2-40B4-BE49-F238E27FC236}">
                  <a16:creationId xmlns:a16="http://schemas.microsoft.com/office/drawing/2014/main" id="{F8D097EE-ED9E-4992-A760-8BC51600708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662798" y="4981806"/>
              <a:ext cx="1382004" cy="103650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54700365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14D653-3EC2-4FCD-9B5D-CEEF1F5E6440}"/>
              </a:ext>
            </a:extLst>
          </p:cNvPr>
          <p:cNvSpPr>
            <a:spLocks noGrp="1"/>
          </p:cNvSpPr>
          <p:nvPr>
            <p:ph type="title"/>
          </p:nvPr>
        </p:nvSpPr>
        <p:spPr>
          <a:xfrm>
            <a:off x="588263" y="457200"/>
            <a:ext cx="11018520" cy="553998"/>
          </a:xfrm>
        </p:spPr>
        <p:txBody>
          <a:bodyPr/>
          <a:lstStyle/>
          <a:p>
            <a:r>
              <a:rPr lang="en-US" dirty="0"/>
              <a:t>Delegated Permission</a:t>
            </a:r>
          </a:p>
        </p:txBody>
      </p:sp>
      <p:sp>
        <p:nvSpPr>
          <p:cNvPr id="4" name="Text Placeholder 3">
            <a:extLst>
              <a:ext uri="{FF2B5EF4-FFF2-40B4-BE49-F238E27FC236}">
                <a16:creationId xmlns:a16="http://schemas.microsoft.com/office/drawing/2014/main" id="{A131A127-FC3D-4023-B6E8-FA463610B55E}"/>
              </a:ext>
            </a:extLst>
          </p:cNvPr>
          <p:cNvSpPr>
            <a:spLocks noGrp="1"/>
          </p:cNvSpPr>
          <p:nvPr>
            <p:ph type="body" sz="quarter" idx="10"/>
          </p:nvPr>
        </p:nvSpPr>
        <p:spPr>
          <a:xfrm>
            <a:off x="584200" y="1435497"/>
            <a:ext cx="11018520" cy="4235006"/>
          </a:xfrm>
        </p:spPr>
        <p:txBody>
          <a:bodyPr/>
          <a:lstStyle/>
          <a:p>
            <a:pPr lvl="1"/>
            <a:r>
              <a:rPr lang="en-US" dirty="0"/>
              <a:t>There will be no </a:t>
            </a:r>
            <a:r>
              <a:rPr lang="en-US" dirty="0" err="1"/>
              <a:t>idtyp</a:t>
            </a:r>
            <a:r>
              <a:rPr lang="en-US" dirty="0"/>
              <a:t> claim</a:t>
            </a:r>
          </a:p>
          <a:p>
            <a:pPr lvl="1"/>
            <a:r>
              <a:rPr lang="en-US" dirty="0"/>
              <a:t>There must be a </a:t>
            </a:r>
            <a:r>
              <a:rPr lang="en-US" dirty="0" err="1"/>
              <a:t>scp</a:t>
            </a:r>
            <a:r>
              <a:rPr lang="en-US" dirty="0"/>
              <a:t> claim or the access must be rejected</a:t>
            </a:r>
          </a:p>
          <a:p>
            <a:pPr lvl="1"/>
            <a:r>
              <a:rPr lang="en-US" dirty="0"/>
              <a:t>A scope is denoted as </a:t>
            </a:r>
            <a:r>
              <a:rPr lang="en-US" b="1" i="1" dirty="0" err="1"/>
              <a:t>scp</a:t>
            </a:r>
            <a:r>
              <a:rPr lang="en-US" b="1" i="1" dirty="0"/>
              <a:t> </a:t>
            </a:r>
            <a:r>
              <a:rPr lang="en-US" dirty="0"/>
              <a:t>claim in the token:</a:t>
            </a:r>
          </a:p>
          <a:p>
            <a:pPr lvl="2"/>
            <a:r>
              <a:rPr lang="en-US" dirty="0" err="1">
                <a:highlight>
                  <a:srgbClr val="FFFF00"/>
                </a:highlight>
              </a:rPr>
              <a:t>Eg</a:t>
            </a:r>
            <a:r>
              <a:rPr lang="en-US" dirty="0">
                <a:highlight>
                  <a:srgbClr val="FFFF00"/>
                </a:highlight>
              </a:rPr>
              <a:t>: "</a:t>
            </a:r>
            <a:r>
              <a:rPr lang="en-US" dirty="0" err="1">
                <a:highlight>
                  <a:srgbClr val="FFFF00"/>
                </a:highlight>
              </a:rPr>
              <a:t>scp</a:t>
            </a:r>
            <a:r>
              <a:rPr lang="en-US" dirty="0">
                <a:highlight>
                  <a:srgbClr val="FFFF00"/>
                </a:highlight>
              </a:rPr>
              <a:t>": "</a:t>
            </a:r>
            <a:r>
              <a:rPr lang="en-US" dirty="0" err="1">
                <a:highlight>
                  <a:srgbClr val="FFFF00"/>
                </a:highlight>
              </a:rPr>
              <a:t>Catalog.View.Published</a:t>
            </a:r>
            <a:r>
              <a:rPr lang="en-US" dirty="0">
                <a:highlight>
                  <a:srgbClr val="FFFF00"/>
                </a:highlight>
              </a:rPr>
              <a:t>",</a:t>
            </a:r>
          </a:p>
          <a:p>
            <a:pPr lvl="1"/>
            <a:r>
              <a:rPr lang="en-US" dirty="0"/>
              <a:t>In the case where there are more than one delegated permissions granted to the app, the value of </a:t>
            </a:r>
            <a:r>
              <a:rPr lang="en-US" b="1" i="1" dirty="0" err="1"/>
              <a:t>scp</a:t>
            </a:r>
            <a:r>
              <a:rPr lang="en-US" dirty="0"/>
              <a:t> claim gets populated by all the granted scopes separated by spaces:</a:t>
            </a:r>
          </a:p>
          <a:p>
            <a:pPr lvl="2"/>
            <a:r>
              <a:rPr lang="en-US" dirty="0" err="1">
                <a:highlight>
                  <a:srgbClr val="FFFF00"/>
                </a:highlight>
              </a:rPr>
              <a:t>Eg</a:t>
            </a:r>
            <a:r>
              <a:rPr lang="en-US" dirty="0">
                <a:highlight>
                  <a:srgbClr val="FFFF00"/>
                </a:highlight>
              </a:rPr>
              <a:t>: "</a:t>
            </a:r>
            <a:r>
              <a:rPr lang="en-US" dirty="0" err="1">
                <a:highlight>
                  <a:srgbClr val="FFFF00"/>
                </a:highlight>
              </a:rPr>
              <a:t>scp</a:t>
            </a:r>
            <a:r>
              <a:rPr lang="en-US" dirty="0">
                <a:highlight>
                  <a:srgbClr val="FFFF00"/>
                </a:highlight>
              </a:rPr>
              <a:t>": "</a:t>
            </a:r>
            <a:r>
              <a:rPr lang="en-US" dirty="0" err="1">
                <a:highlight>
                  <a:srgbClr val="FFFF00"/>
                </a:highlight>
              </a:rPr>
              <a:t>Catalog.View.Published</a:t>
            </a:r>
            <a:r>
              <a:rPr lang="en-US" dirty="0">
                <a:highlight>
                  <a:srgbClr val="FFFF00"/>
                </a:highlight>
              </a:rPr>
              <a:t> </a:t>
            </a:r>
            <a:r>
              <a:rPr lang="en-US" dirty="0" err="1">
                <a:highlight>
                  <a:srgbClr val="FFFF00"/>
                </a:highlight>
              </a:rPr>
              <a:t>Sales.ReadWrite.All</a:t>
            </a:r>
            <a:r>
              <a:rPr lang="en-US" dirty="0">
                <a:highlight>
                  <a:srgbClr val="FFFF00"/>
                </a:highlight>
              </a:rPr>
              <a:t>”</a:t>
            </a:r>
          </a:p>
          <a:p>
            <a:pPr lvl="1"/>
            <a:r>
              <a:rPr lang="en-US" dirty="0"/>
              <a:t>Ensure that the user is allowed access the resource</a:t>
            </a:r>
          </a:p>
          <a:p>
            <a:pPr lvl="1"/>
            <a:r>
              <a:rPr lang="en-US" sz="2000" dirty="0"/>
              <a:t>Use an immutable claim to identity the user</a:t>
            </a:r>
          </a:p>
          <a:p>
            <a:pPr lvl="2"/>
            <a:r>
              <a:rPr lang="en-US" dirty="0"/>
              <a:t>Sub: </a:t>
            </a:r>
            <a:r>
              <a:rPr lang="en-US" dirty="0">
                <a:sym typeface="Wingdings" panose="05000000000000000000" pitchFamily="2" charset="2"/>
              </a:rPr>
              <a:t> </a:t>
            </a:r>
            <a:r>
              <a:rPr lang="en-US" b="0" i="0" dirty="0">
                <a:solidFill>
                  <a:srgbClr val="333333"/>
                </a:solidFill>
                <a:effectLst/>
                <a:latin typeface="Segoe UI" panose="020B0502040204020203" pitchFamily="34" charset="0"/>
              </a:rPr>
              <a:t>The principal about which the token asserts information, such as the user of an app. </a:t>
            </a:r>
          </a:p>
          <a:p>
            <a:pPr lvl="2"/>
            <a:r>
              <a:rPr lang="en-US" b="1" dirty="0">
                <a:solidFill>
                  <a:srgbClr val="333333"/>
                </a:solidFill>
                <a:latin typeface="Segoe UI" panose="020B0502040204020203" pitchFamily="34" charset="0"/>
                <a:sym typeface="Wingdings" panose="05000000000000000000" pitchFamily="2" charset="2"/>
              </a:rPr>
              <a:t>Or</a:t>
            </a:r>
            <a:endParaRPr lang="en-US" b="1" dirty="0">
              <a:sym typeface="Wingdings" panose="05000000000000000000" pitchFamily="2" charset="2"/>
            </a:endParaRPr>
          </a:p>
          <a:p>
            <a:pPr lvl="2"/>
            <a:r>
              <a:rPr lang="en-US" dirty="0" err="1"/>
              <a:t>Oid</a:t>
            </a:r>
            <a:r>
              <a:rPr lang="en-US" dirty="0"/>
              <a:t>: </a:t>
            </a:r>
            <a:r>
              <a:rPr lang="en-US" dirty="0">
                <a:sym typeface="Wingdings" panose="05000000000000000000" pitchFamily="2" charset="2"/>
              </a:rPr>
              <a:t> User </a:t>
            </a:r>
            <a:r>
              <a:rPr lang="en-US" dirty="0" err="1">
                <a:sym typeface="Wingdings" panose="05000000000000000000" pitchFamily="2" charset="2"/>
              </a:rPr>
              <a:t>Object_id</a:t>
            </a:r>
            <a:r>
              <a:rPr lang="en-US" dirty="0">
                <a:sym typeface="Wingdings" panose="05000000000000000000" pitchFamily="2" charset="2"/>
              </a:rPr>
              <a:t> which is immutable (unique) value.</a:t>
            </a:r>
            <a:endParaRPr lang="en-US" dirty="0"/>
          </a:p>
          <a:p>
            <a:pPr lvl="2"/>
            <a:r>
              <a:rPr lang="en-US" dirty="0" err="1"/>
              <a:t>Tid</a:t>
            </a:r>
            <a:r>
              <a:rPr lang="en-US" dirty="0"/>
              <a:t>:  </a:t>
            </a:r>
            <a:r>
              <a:rPr lang="en-US" dirty="0">
                <a:sym typeface="Wingdings" panose="05000000000000000000" pitchFamily="2" charset="2"/>
              </a:rPr>
              <a:t> Tenant ID</a:t>
            </a:r>
            <a:endParaRPr lang="en-US" dirty="0"/>
          </a:p>
        </p:txBody>
      </p:sp>
    </p:spTree>
    <p:extLst>
      <p:ext uri="{BB962C8B-B14F-4D97-AF65-F5344CB8AC3E}">
        <p14:creationId xmlns:p14="http://schemas.microsoft.com/office/powerpoint/2010/main" val="386735106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p:txBody>
          <a:bodyPr/>
          <a:lstStyle/>
          <a:p>
            <a:r>
              <a:rPr lang="en-US"/>
              <a:t>Delegated Permissions</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6390" y="1434370"/>
            <a:ext cx="11018520" cy="5583067"/>
          </a:xfrm>
        </p:spPr>
        <p:txBody>
          <a:bodyPr/>
          <a:lstStyle/>
          <a:p>
            <a:r>
              <a:rPr lang="en-US"/>
              <a:t>JSON Web Token</a:t>
            </a:r>
          </a:p>
          <a:p>
            <a:endParaRPr lang="en-US" sz="1800"/>
          </a:p>
          <a:p>
            <a:r>
              <a:rPr lang="en-US" sz="1800"/>
              <a:t>eyJ0eXAiOiJKV1QiLCJhbGciOiJSUzI1NiIsImtpZCI6InU0T2ZORlBId0VCb3NIanRyYXVPYlY4NExuWSJ9.eyJhdWQiOiI0MTY2ODRhNy0wYjUyLTRmYTMtOTkxOC1lNzZkMTY1NDJiZTIiLCJpc3MiOiJodHRwczovL2xvZ2luLm1pY3Jvc29mdG9ubGluZS5jb20vYzcyYTI5NWQtZDdhNS00MWVhLWEzNTEtYjE1ZGQ5ZjY3MjE1L3YyLjAiLCJpYXQiOjE1NjM4ODMzMzYsIm5iZiI6MTU2Mzg4MzMzNiwiZXhwIjoxNTYzODg3MjM2LCJhaW8iOiJBVFFBeS84TUFBQUFhTHRBLzNNb2R4K09OK1FNaTUwMnZycFdib0h6c253akNxYmladU9qcTE2bFkxelU3YkVNdDlIUW90NXJGcDVqIiwiYXpwIjoiYmI3NjRjMjEtNDliOC00OWRlLWFhMjQtNmM3NmQ3ZGM4MDBmIiwiYXpwYWNyIjoiMCIsIm5hbWUiOiJNZWdhbiBCb3dlbiIsIm9pZCI6IjBlNzQ4Y2QwLTVkMmEtNDkxOC1hMzUxLTk1NDllNzVmZDFkZCIsInByZWZlcnJlZF91c2VybmFtZSI6Ik1lZ2FuQkBtaWNyb3NvZnRpZGVudGl0eS5kZXYiLCJyaCI6IkkiLCJyb2xlcyI6WyJBZG1pbiJdLCJzY3AiOiJDYXRhbG9nLlZpZXcuQWxsIENhdGFsb2cuVmlldy5QdWJsaXNoZWQiLCJzdWIiOiIwWDdQdkVUNG9ySFJuUlluZE12QTRDWWxZeGdfQ293c0UxQkdUSUFLNmhFIiwidGlkIjoiYzcyYTI5NWQtZDdhNS00MWVhLWEzNTEtYjE1ZGQ5ZjY3MjE1IiwidXRpIjoia2FlRkNSR3dtMFNPd01Obmp2SUhBQSIsInZlciI6IjIuMCJ9.gdp_cBRgJhfDo7d8_ooG1d41NCfLmLLwNxFTQl-_hhskeHXg45DMFBTCyxBv1Kt5ggrxxKgfkAZTdrM01mzpw-DhA8TX7xi7altJJ-iIjNMrRQVJI8F6UVZxMetgN_20184Ry9lbBDDOI0Ac6A8UnpV8uUbV08Aiiaj3ecjpX3vAaaTKuOQsdmzZEh9CK1REvxn6ospUTkL2wzqMQ-E4h-wb30-NpCqLuuaGITqpw45Sunn1hoq8fIZyzgCkVz65V_Udw4eTbKA1FGOg7nXiN_Pp0EKy1O6qiN77BQENA5PQOlcgRaOedQ1N9eH6_qT4AavHKMkqrxfcFp2QAD-UR</a:t>
            </a:r>
          </a:p>
          <a:p>
            <a:endParaRPr lang="en-US" sz="1800"/>
          </a:p>
        </p:txBody>
      </p:sp>
    </p:spTree>
    <p:extLst>
      <p:ext uri="{BB962C8B-B14F-4D97-AF65-F5344CB8AC3E}">
        <p14:creationId xmlns:p14="http://schemas.microsoft.com/office/powerpoint/2010/main" val="21941664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p:txBody>
          <a:bodyPr/>
          <a:lstStyle/>
          <a:p>
            <a:r>
              <a:rPr lang="en-US"/>
              <a:t>Delegated Permissions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4732"/>
            <a:ext cx="11018520" cy="5109091"/>
          </a:xfrm>
        </p:spPr>
        <p:txBody>
          <a:bodyPr/>
          <a:lstStyle/>
          <a:p>
            <a:r>
              <a:rPr lang="en-US" sz="2000"/>
              <a:t>"</a:t>
            </a:r>
            <a:r>
              <a:rPr lang="en-US" sz="2000" err="1"/>
              <a:t>aud</a:t>
            </a:r>
            <a:r>
              <a:rPr lang="en-US" sz="2000"/>
              <a:t>": "416684a7-0b52-4fa3-9918-e76d16542be2",</a:t>
            </a:r>
          </a:p>
          <a:p>
            <a:r>
              <a:rPr lang="en-US" sz="2000"/>
              <a:t>"</a:t>
            </a:r>
            <a:r>
              <a:rPr lang="en-US" sz="2000" err="1"/>
              <a:t>iss</a:t>
            </a:r>
            <a:r>
              <a:rPr lang="en-US" sz="2000"/>
              <a:t>": "https://login.microsoftonline.com/c72a295d-d7a5-41ea-a351-b15dd9f67215/v2.0",</a:t>
            </a:r>
          </a:p>
          <a:p>
            <a:r>
              <a:rPr lang="en-US" sz="2000"/>
              <a:t>"</a:t>
            </a:r>
            <a:r>
              <a:rPr lang="en-US" sz="2000" err="1"/>
              <a:t>iat</a:t>
            </a:r>
            <a:r>
              <a:rPr lang="en-US" sz="2000"/>
              <a:t>": 1563883336,</a:t>
            </a:r>
          </a:p>
          <a:p>
            <a:r>
              <a:rPr lang="en-US" sz="2000"/>
              <a:t>"</a:t>
            </a:r>
            <a:r>
              <a:rPr lang="en-US" sz="2000" err="1"/>
              <a:t>nbf</a:t>
            </a:r>
            <a:r>
              <a:rPr lang="en-US" sz="2000"/>
              <a:t>": 1563883336,</a:t>
            </a:r>
          </a:p>
          <a:p>
            <a:r>
              <a:rPr lang="en-US" sz="2000"/>
              <a:t>"exp": 1563887236,</a:t>
            </a:r>
          </a:p>
          <a:p>
            <a:r>
              <a:rPr lang="en-US" sz="2000"/>
              <a:t>"</a:t>
            </a:r>
            <a:r>
              <a:rPr lang="en-US" sz="2000" err="1"/>
              <a:t>azp</a:t>
            </a:r>
            <a:r>
              <a:rPr lang="en-US" sz="2000"/>
              <a:t>": "bb764c21-49b8-49de-aa24-6c76d7dc800f",</a:t>
            </a:r>
          </a:p>
          <a:p>
            <a:r>
              <a:rPr lang="en-US" sz="2000"/>
              <a:t>"</a:t>
            </a:r>
            <a:r>
              <a:rPr lang="en-US" sz="2000" err="1"/>
              <a:t>azpacr</a:t>
            </a:r>
            <a:r>
              <a:rPr lang="en-US" sz="2000"/>
              <a:t>": "0",</a:t>
            </a:r>
          </a:p>
          <a:p>
            <a:r>
              <a:rPr lang="en-US" sz="2000"/>
              <a:t>"name": "Megan Bowen",</a:t>
            </a:r>
          </a:p>
          <a:p>
            <a:r>
              <a:rPr lang="en-US" sz="2000"/>
              <a:t>"</a:t>
            </a:r>
            <a:r>
              <a:rPr lang="en-US" sz="2000" err="1"/>
              <a:t>oid</a:t>
            </a:r>
            <a:r>
              <a:rPr lang="en-US" sz="2000"/>
              <a:t>": "0e748cd0-5d2a-4918-a351-9549e75fd1dd",</a:t>
            </a:r>
          </a:p>
          <a:p>
            <a:r>
              <a:rPr lang="en-US" sz="2000"/>
              <a:t>"</a:t>
            </a:r>
            <a:r>
              <a:rPr lang="en-US" sz="2000" err="1"/>
              <a:t>preferred_username</a:t>
            </a:r>
            <a:r>
              <a:rPr lang="en-US" sz="2000"/>
              <a:t>": "</a:t>
            </a:r>
            <a:r>
              <a:rPr lang="en-US" sz="2000" err="1"/>
              <a:t>MeganB@microsoftidentity.dev</a:t>
            </a:r>
            <a:r>
              <a:rPr lang="en-US" sz="2000"/>
              <a:t>",</a:t>
            </a:r>
          </a:p>
          <a:p>
            <a:r>
              <a:rPr lang="en-US" sz="2000">
                <a:highlight>
                  <a:srgbClr val="FFFF00"/>
                </a:highlight>
              </a:rPr>
              <a:t>"</a:t>
            </a:r>
            <a:r>
              <a:rPr lang="en-US" sz="2000" err="1">
                <a:highlight>
                  <a:srgbClr val="FFFF00"/>
                </a:highlight>
              </a:rPr>
              <a:t>scp</a:t>
            </a:r>
            <a:r>
              <a:rPr lang="en-US" sz="2000">
                <a:highlight>
                  <a:srgbClr val="FFFF00"/>
                </a:highlight>
              </a:rPr>
              <a:t>": "</a:t>
            </a:r>
            <a:r>
              <a:rPr lang="en-US" sz="2000" err="1">
                <a:highlight>
                  <a:srgbClr val="FFFF00"/>
                </a:highlight>
              </a:rPr>
              <a:t>Catalog.View.Published</a:t>
            </a:r>
            <a:r>
              <a:rPr lang="en-US" sz="2000">
                <a:highlight>
                  <a:srgbClr val="FFFF00"/>
                </a:highlight>
              </a:rPr>
              <a:t>",</a:t>
            </a:r>
          </a:p>
          <a:p>
            <a:r>
              <a:rPr lang="en-US" sz="2000"/>
              <a:t>"sub": "0X7PvET4orHRnRYndMvA4CYlYxg_CowsE1BGTIAK6hE",</a:t>
            </a:r>
          </a:p>
          <a:p>
            <a:r>
              <a:rPr lang="en-US" sz="2000"/>
              <a:t>"</a:t>
            </a:r>
            <a:r>
              <a:rPr lang="en-US" sz="2000" err="1"/>
              <a:t>tid</a:t>
            </a:r>
            <a:r>
              <a:rPr lang="en-US" sz="2000"/>
              <a:t>": "c72a295d-d7a5-41ea-a351-b15dd9f67215",</a:t>
            </a:r>
          </a:p>
          <a:p>
            <a:r>
              <a:rPr lang="en-US" sz="2000"/>
              <a:t>"</a:t>
            </a:r>
            <a:r>
              <a:rPr lang="en-US" sz="2000" err="1"/>
              <a:t>ver</a:t>
            </a:r>
            <a:r>
              <a:rPr lang="en-US" sz="2000"/>
              <a:t>": "2.0"</a:t>
            </a:r>
          </a:p>
        </p:txBody>
      </p:sp>
    </p:spTree>
    <p:extLst>
      <p:ext uri="{BB962C8B-B14F-4D97-AF65-F5344CB8AC3E}">
        <p14:creationId xmlns:p14="http://schemas.microsoft.com/office/powerpoint/2010/main" val="317672462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p:txBody>
          <a:bodyPr/>
          <a:lstStyle/>
          <a:p>
            <a:r>
              <a:rPr lang="en-US"/>
              <a:t>Delegated Permissions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4732"/>
            <a:ext cx="11018520" cy="5109091"/>
          </a:xfrm>
        </p:spPr>
        <p:txBody>
          <a:bodyPr/>
          <a:lstStyle/>
          <a:p>
            <a:r>
              <a:rPr lang="en-US" sz="2000"/>
              <a:t>"</a:t>
            </a:r>
            <a:r>
              <a:rPr lang="en-US" sz="2000" err="1"/>
              <a:t>aud</a:t>
            </a:r>
            <a:r>
              <a:rPr lang="en-US" sz="2000"/>
              <a:t>": "416684a7-0b52-4fa3-9918-e76d16542be2",</a:t>
            </a:r>
          </a:p>
          <a:p>
            <a:r>
              <a:rPr lang="en-US" sz="2000"/>
              <a:t>"</a:t>
            </a:r>
            <a:r>
              <a:rPr lang="en-US" sz="2000" err="1"/>
              <a:t>iss</a:t>
            </a:r>
            <a:r>
              <a:rPr lang="en-US" sz="2000"/>
              <a:t>": "https://login.microsoftonline.com/c72a295d-d7a5-41ea-a351-b15dd9f67215/v2.0",</a:t>
            </a:r>
          </a:p>
          <a:p>
            <a:r>
              <a:rPr lang="en-US" sz="2000"/>
              <a:t>"</a:t>
            </a:r>
            <a:r>
              <a:rPr lang="en-US" sz="2000" err="1"/>
              <a:t>iat</a:t>
            </a:r>
            <a:r>
              <a:rPr lang="en-US" sz="2000"/>
              <a:t>": 1563883336,</a:t>
            </a:r>
          </a:p>
          <a:p>
            <a:r>
              <a:rPr lang="en-US" sz="2000"/>
              <a:t>"</a:t>
            </a:r>
            <a:r>
              <a:rPr lang="en-US" sz="2000" err="1"/>
              <a:t>nbf</a:t>
            </a:r>
            <a:r>
              <a:rPr lang="en-US" sz="2000"/>
              <a:t>": 1563883336,</a:t>
            </a:r>
          </a:p>
          <a:p>
            <a:r>
              <a:rPr lang="en-US" sz="2000"/>
              <a:t>"exp": 1563887236,</a:t>
            </a:r>
          </a:p>
          <a:p>
            <a:r>
              <a:rPr lang="en-US" sz="2000"/>
              <a:t>"</a:t>
            </a:r>
            <a:r>
              <a:rPr lang="en-US" sz="2000" err="1"/>
              <a:t>azp</a:t>
            </a:r>
            <a:r>
              <a:rPr lang="en-US" sz="2000"/>
              <a:t>": "bb764c21-49b8-49de-aa24-6c76d7dc800f",</a:t>
            </a:r>
          </a:p>
          <a:p>
            <a:r>
              <a:rPr lang="en-US" sz="2000"/>
              <a:t>"</a:t>
            </a:r>
            <a:r>
              <a:rPr lang="en-US" sz="2000" err="1"/>
              <a:t>azpacr</a:t>
            </a:r>
            <a:r>
              <a:rPr lang="en-US" sz="2000"/>
              <a:t>": "0",</a:t>
            </a:r>
          </a:p>
          <a:p>
            <a:r>
              <a:rPr lang="en-US" sz="2000"/>
              <a:t>"name": "Megan Bowen",</a:t>
            </a:r>
          </a:p>
          <a:p>
            <a:r>
              <a:rPr lang="en-US" sz="2000">
                <a:highlight>
                  <a:srgbClr val="00FF00"/>
                </a:highlight>
              </a:rPr>
              <a:t>"</a:t>
            </a:r>
            <a:r>
              <a:rPr lang="en-US" sz="2000" err="1">
                <a:highlight>
                  <a:srgbClr val="00FF00"/>
                </a:highlight>
              </a:rPr>
              <a:t>oid</a:t>
            </a:r>
            <a:r>
              <a:rPr lang="en-US" sz="2000">
                <a:highlight>
                  <a:srgbClr val="00FF00"/>
                </a:highlight>
              </a:rPr>
              <a:t>": "0e748cd0-5d2a-4918-a351-9549e75fd1dd",</a:t>
            </a:r>
          </a:p>
          <a:p>
            <a:r>
              <a:rPr lang="en-US" sz="2000"/>
              <a:t>"</a:t>
            </a:r>
            <a:r>
              <a:rPr lang="en-US" sz="2000" err="1"/>
              <a:t>preferred_username</a:t>
            </a:r>
            <a:r>
              <a:rPr lang="en-US" sz="2000"/>
              <a:t>": "</a:t>
            </a:r>
            <a:r>
              <a:rPr lang="en-US" sz="2000" err="1"/>
              <a:t>MeganB@microsoftidentity.dev</a:t>
            </a:r>
            <a:r>
              <a:rPr lang="en-US" sz="2000"/>
              <a:t>",</a:t>
            </a:r>
          </a:p>
          <a:p>
            <a:r>
              <a:rPr lang="en-US" sz="2000"/>
              <a:t>"</a:t>
            </a:r>
            <a:r>
              <a:rPr lang="en-US" sz="2000" err="1"/>
              <a:t>scp</a:t>
            </a:r>
            <a:r>
              <a:rPr lang="en-US" sz="2000"/>
              <a:t>": "</a:t>
            </a:r>
            <a:r>
              <a:rPr lang="en-US" sz="2000" err="1"/>
              <a:t>Catalog.View.Published</a:t>
            </a:r>
            <a:r>
              <a:rPr lang="en-US" sz="2000"/>
              <a:t>",</a:t>
            </a:r>
          </a:p>
          <a:p>
            <a:r>
              <a:rPr lang="en-US" sz="2000">
                <a:highlight>
                  <a:srgbClr val="FFFF00"/>
                </a:highlight>
              </a:rPr>
              <a:t>"sub": "0X7PvET4orHRnRYndMvA4CYlYxg_CowsE1BGTIAK6hE",</a:t>
            </a:r>
          </a:p>
          <a:p>
            <a:r>
              <a:rPr lang="en-US" sz="2000">
                <a:highlight>
                  <a:srgbClr val="00FF00"/>
                </a:highlight>
              </a:rPr>
              <a:t>"</a:t>
            </a:r>
            <a:r>
              <a:rPr lang="en-US" sz="2000" err="1">
                <a:highlight>
                  <a:srgbClr val="00FF00"/>
                </a:highlight>
              </a:rPr>
              <a:t>tid</a:t>
            </a:r>
            <a:r>
              <a:rPr lang="en-US" sz="2000">
                <a:highlight>
                  <a:srgbClr val="00FF00"/>
                </a:highlight>
              </a:rPr>
              <a:t>": "c72a295d-d7a5-41ea-a351-b15dd9f67215",</a:t>
            </a:r>
          </a:p>
          <a:p>
            <a:r>
              <a:rPr lang="en-US" sz="2000"/>
              <a:t>"</a:t>
            </a:r>
            <a:r>
              <a:rPr lang="en-US" sz="2000" err="1"/>
              <a:t>ver</a:t>
            </a:r>
            <a:r>
              <a:rPr lang="en-US" sz="2000"/>
              <a:t>": "2.0"</a:t>
            </a:r>
          </a:p>
        </p:txBody>
      </p:sp>
    </p:spTree>
    <p:extLst>
      <p:ext uri="{BB962C8B-B14F-4D97-AF65-F5344CB8AC3E}">
        <p14:creationId xmlns:p14="http://schemas.microsoft.com/office/powerpoint/2010/main" val="237944281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a:t>App Roles for Apps</a:t>
            </a:r>
            <a:br>
              <a:rPr lang="en-US"/>
            </a:br>
            <a:r>
              <a:rPr lang="en-US" sz="3600"/>
              <a:t>(Application Permissions)</a:t>
            </a:r>
            <a:endParaRPr lang="en-US"/>
          </a:p>
        </p:txBody>
      </p:sp>
      <p:sp>
        <p:nvSpPr>
          <p:cNvPr id="6" name="Text Placeholder 5">
            <a:extLst>
              <a:ext uri="{FF2B5EF4-FFF2-40B4-BE49-F238E27FC236}">
                <a16:creationId xmlns:a16="http://schemas.microsoft.com/office/drawing/2014/main" id="{17885BB7-598A-434A-BA7A-15D58F4755AD}"/>
              </a:ext>
            </a:extLst>
          </p:cNvPr>
          <p:cNvSpPr>
            <a:spLocks noGrp="1"/>
          </p:cNvSpPr>
          <p:nvPr>
            <p:ph type="body" idx="1"/>
          </p:nvPr>
        </p:nvSpPr>
        <p:spPr/>
        <p:txBody>
          <a:bodyPr/>
          <a:lstStyle/>
          <a:p>
            <a:endParaRPr lang="en-US"/>
          </a:p>
        </p:txBody>
      </p:sp>
      <p:sp>
        <p:nvSpPr>
          <p:cNvPr id="5" name="Title 3">
            <a:extLst>
              <a:ext uri="{FF2B5EF4-FFF2-40B4-BE49-F238E27FC236}">
                <a16:creationId xmlns:a16="http://schemas.microsoft.com/office/drawing/2014/main" id="{E778C6A9-B447-4688-9B6E-A8C0A160D46C}"/>
              </a:ext>
            </a:extLst>
          </p:cNvPr>
          <p:cNvSpPr txBox="1">
            <a:spLocks/>
          </p:cNvSpPr>
          <p:nvPr/>
        </p:nvSpPr>
        <p:spPr>
          <a:xfrm>
            <a:off x="1425208" y="5918328"/>
            <a:ext cx="8652338" cy="785741"/>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lgn="ctr"/>
            <a:r>
              <a:rPr lang="en-US" sz="4000">
                <a:gradFill>
                  <a:gsLst>
                    <a:gs pos="1250">
                      <a:srgbClr val="FFFFFF"/>
                    </a:gs>
                    <a:gs pos="100000">
                      <a:srgbClr val="FFFFFF"/>
                    </a:gs>
                  </a:gsLst>
                  <a:lin ang="5400000" scaled="0"/>
                </a:gradFill>
              </a:rPr>
              <a:t>http://aka.ms/approles</a:t>
            </a:r>
            <a:endParaRPr kumimoji="0" lang="en-US" sz="40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252823592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35792-8381-4F34-804A-6DCA78932629}"/>
              </a:ext>
            </a:extLst>
          </p:cNvPr>
          <p:cNvSpPr>
            <a:spLocks noGrp="1"/>
          </p:cNvSpPr>
          <p:nvPr>
            <p:ph type="title"/>
          </p:nvPr>
        </p:nvSpPr>
        <p:spPr>
          <a:prstGeom prst="rect">
            <a:avLst/>
          </a:prstGeom>
        </p:spPr>
        <p:txBody>
          <a:bodyPr vert="horz" wrap="square" lIns="91440" tIns="45720" rIns="91440" bIns="45720" rtlCol="0" anchor="t">
            <a:noAutofit/>
          </a:bodyPr>
          <a:lstStyle/>
          <a:p>
            <a:r>
              <a:rPr lang="en-US"/>
              <a:t>App Roles for apps</a:t>
            </a:r>
          </a:p>
        </p:txBody>
      </p:sp>
      <p:sp>
        <p:nvSpPr>
          <p:cNvPr id="6" name="Text Placeholder 5">
            <a:extLst>
              <a:ext uri="{FF2B5EF4-FFF2-40B4-BE49-F238E27FC236}">
                <a16:creationId xmlns:a16="http://schemas.microsoft.com/office/drawing/2014/main" id="{D4263618-F96B-4509-8180-B334EACC5182}"/>
              </a:ext>
            </a:extLst>
          </p:cNvPr>
          <p:cNvSpPr>
            <a:spLocks noGrp="1"/>
          </p:cNvSpPr>
          <p:nvPr>
            <p:ph type="body" sz="quarter" idx="10"/>
          </p:nvPr>
        </p:nvSpPr>
        <p:spPr>
          <a:xfrm>
            <a:off x="588263" y="1476137"/>
            <a:ext cx="10384537" cy="4567404"/>
          </a:xfrm>
        </p:spPr>
        <p:txBody>
          <a:bodyPr/>
          <a:lstStyle/>
          <a:p>
            <a:pPr marL="285750" lvl="0" indent="-285750">
              <a:buFont typeface="Arial" panose="020B0604020202020204" pitchFamily="34" charset="0"/>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Define app roles that will be assigned to apps in a tenant.</a:t>
            </a:r>
            <a:r>
              <a:rPr lang="en-US" dirty="0">
                <a:solidFill>
                  <a:prstClr val="black"/>
                </a:solidFill>
              </a:rPr>
              <a:t> </a:t>
            </a:r>
          </a:p>
          <a:p>
            <a:pPr marL="285750" lvl="0" indent="-285750">
              <a:buFont typeface="Arial" panose="020B0604020202020204" pitchFamily="34" charset="0"/>
              <a:buChar char="•"/>
              <a:defRPr/>
            </a:pPr>
            <a:endParaRPr lang="en-US" dirty="0">
              <a:solidFill>
                <a:prstClr val="black"/>
              </a:solidFill>
            </a:endParaRPr>
          </a:p>
          <a:p>
            <a:pPr marL="285750" lvl="0" indent="-285750">
              <a:buFont typeface="Arial" panose="020B0604020202020204" pitchFamily="34" charset="0"/>
              <a:buChar char="•"/>
              <a:defRPr/>
            </a:pPr>
            <a:r>
              <a:rPr lang="en-US" dirty="0">
                <a:solidFill>
                  <a:prstClr val="black"/>
                </a:solidFill>
              </a:rPr>
              <a:t>Integrated with the consent framework.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Popularly known as “</a:t>
            </a: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Application Permissions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800" b="0" i="0" u="none" strike="noStrike" kern="1200" cap="none" spc="0" normalizeH="0" noProof="0" dirty="0">
                <a:ln>
                  <a:noFill/>
                </a:ln>
                <a:solidFill>
                  <a:prstClr val="black"/>
                </a:solidFill>
                <a:effectLst/>
                <a:uLnTx/>
                <a:uFillTx/>
                <a:latin typeface="Calibri" panose="020F0502020204030204"/>
                <a:ea typeface="+mn-ea"/>
                <a:cs typeface="+mn-cs"/>
              </a:rPr>
              <a:t>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The assignment can only be done via admin consent.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solidFill>
                <a:prstClr val="black"/>
              </a:solidFill>
              <a:latin typeface="Calibri" panose="020F0502020204030204"/>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Allows</a:t>
            </a:r>
            <a:r>
              <a:rPr kumimoji="0" lang="en-US" sz="2800" b="0" i="0" u="none" strike="noStrike" kern="1200" cap="none" spc="0" normalizeH="0" noProof="0" dirty="0">
                <a:ln>
                  <a:noFill/>
                </a:ln>
                <a:solidFill>
                  <a:prstClr val="black"/>
                </a:solidFill>
                <a:effectLst/>
                <a:uLnTx/>
                <a:uFillTx/>
                <a:latin typeface="Calibri" panose="020F0502020204030204"/>
                <a:ea typeface="+mn-ea"/>
                <a:cs typeface="+mn-cs"/>
              </a:rPr>
              <a:t> apps that do not sign-in user (daemons) to authenticate themselves and obtain tokens for a protected resource (web API)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endParaRPr lang="en-US" dirty="0"/>
          </a:p>
        </p:txBody>
      </p:sp>
      <p:sp>
        <p:nvSpPr>
          <p:cNvPr id="5" name="Rectangle 4">
            <a:extLst>
              <a:ext uri="{FF2B5EF4-FFF2-40B4-BE49-F238E27FC236}">
                <a16:creationId xmlns:a16="http://schemas.microsoft.com/office/drawing/2014/main" id="{4B54EF2B-C2FD-4B7D-9116-A30EB17D13F9}"/>
              </a:ext>
            </a:extLst>
          </p:cNvPr>
          <p:cNvSpPr/>
          <p:nvPr/>
        </p:nvSpPr>
        <p:spPr>
          <a:xfrm>
            <a:off x="2554865" y="5858875"/>
            <a:ext cx="6935232"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hlinkClick r:id="rId3"/>
              </a:rPr>
              <a:t>How to: Add app roles in your application and receive them in the token</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040791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A76336-929B-425E-8954-2782B50FFC87}"/>
              </a:ext>
            </a:extLst>
          </p:cNvPr>
          <p:cNvSpPr>
            <a:spLocks noGrp="1"/>
          </p:cNvSpPr>
          <p:nvPr>
            <p:ph type="title"/>
          </p:nvPr>
        </p:nvSpPr>
        <p:spPr/>
        <p:txBody>
          <a:bodyPr/>
          <a:lstStyle/>
          <a:p>
            <a:r>
              <a:rPr lang="en-US"/>
              <a:t>Let’s look at the portal</a:t>
            </a:r>
          </a:p>
        </p:txBody>
      </p:sp>
      <p:sp>
        <p:nvSpPr>
          <p:cNvPr id="2" name="Text Placeholder 1">
            <a:extLst>
              <a:ext uri="{FF2B5EF4-FFF2-40B4-BE49-F238E27FC236}">
                <a16:creationId xmlns:a16="http://schemas.microsoft.com/office/drawing/2014/main" id="{5B67F6A3-338F-4C82-B641-EC389228228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7916110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243A5E"/>
          </a:solidFill>
        </p:spPr>
        <p:txBody>
          <a:bodyPr/>
          <a:lstStyle/>
          <a:p>
            <a:r>
              <a:rPr lang="en-US" dirty="0">
                <a:solidFill>
                  <a:schemeClr val="tx1"/>
                </a:solidFill>
              </a:rPr>
              <a:t>Session Title</a:t>
            </a:r>
          </a:p>
        </p:txBody>
      </p:sp>
      <p:sp>
        <p:nvSpPr>
          <p:cNvPr id="4" name="TextBox 3">
            <a:extLst>
              <a:ext uri="{FF2B5EF4-FFF2-40B4-BE49-F238E27FC236}">
                <a16:creationId xmlns:a16="http://schemas.microsoft.com/office/drawing/2014/main" id="{68870E09-F9E9-4A8B-9DDD-295016969E8C}"/>
              </a:ext>
            </a:extLst>
          </p:cNvPr>
          <p:cNvSpPr txBox="1"/>
          <p:nvPr/>
        </p:nvSpPr>
        <p:spPr>
          <a:xfrm>
            <a:off x="108642" y="6636190"/>
            <a:ext cx="3060071" cy="138499"/>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Segoe UI"/>
                <a:ea typeface="+mn-ea"/>
                <a:cs typeface="+mn-cs"/>
              </a:rPr>
              <a:t>Microsoft Confidential. Shared under NDA.</a:t>
            </a:r>
          </a:p>
        </p:txBody>
      </p:sp>
      <p:sp>
        <p:nvSpPr>
          <p:cNvPr id="5" name="Text Placeholder 4">
            <a:extLst>
              <a:ext uri="{FF2B5EF4-FFF2-40B4-BE49-F238E27FC236}">
                <a16:creationId xmlns:a16="http://schemas.microsoft.com/office/drawing/2014/main" id="{8880D151-CCE1-48D7-A240-D7C352EDD320}"/>
              </a:ext>
            </a:extLst>
          </p:cNvPr>
          <p:cNvSpPr txBox="1">
            <a:spLocks/>
          </p:cNvSpPr>
          <p:nvPr/>
        </p:nvSpPr>
        <p:spPr>
          <a:xfrm>
            <a:off x="555175" y="3988037"/>
            <a:ext cx="3631791" cy="677108"/>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2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Presenter/s Name</a:t>
            </a:r>
          </a:p>
        </p:txBody>
      </p:sp>
    </p:spTree>
    <p:extLst>
      <p:ext uri="{BB962C8B-B14F-4D97-AF65-F5344CB8AC3E}">
        <p14:creationId xmlns:p14="http://schemas.microsoft.com/office/powerpoint/2010/main" val="265293216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141CB-F9BD-4293-B47C-A337C94E4DB4}"/>
              </a:ext>
            </a:extLst>
          </p:cNvPr>
          <p:cNvSpPr>
            <a:spLocks noGrp="1"/>
          </p:cNvSpPr>
          <p:nvPr>
            <p:ph type="title"/>
          </p:nvPr>
        </p:nvSpPr>
        <p:spPr>
          <a:xfrm>
            <a:off x="226684" y="198802"/>
            <a:ext cx="11413683" cy="765076"/>
          </a:xfrm>
        </p:spPr>
        <p:txBody>
          <a:bodyPr vert="horz" lIns="91440" tIns="45720" rIns="91440" bIns="45720" rtlCol="0" anchor="ctr">
            <a:normAutofit/>
          </a:bodyPr>
          <a:lstStyle/>
          <a:p>
            <a:r>
              <a:rPr lang="en-US"/>
              <a:t>Request for role in your code</a:t>
            </a:r>
          </a:p>
        </p:txBody>
      </p:sp>
      <p:sp>
        <p:nvSpPr>
          <p:cNvPr id="3" name="TextBox 2">
            <a:extLst>
              <a:ext uri="{FF2B5EF4-FFF2-40B4-BE49-F238E27FC236}">
                <a16:creationId xmlns:a16="http://schemas.microsoft.com/office/drawing/2014/main" id="{5CE6DC48-EFEC-40FE-9CF1-003FDAC29A56}"/>
              </a:ext>
            </a:extLst>
          </p:cNvPr>
          <p:cNvSpPr txBox="1"/>
          <p:nvPr/>
        </p:nvSpPr>
        <p:spPr>
          <a:xfrm>
            <a:off x="4274634" y="602166"/>
            <a:ext cx="7079167" cy="5813502"/>
          </a:xfrm>
          <a:prstGeom prst="rect">
            <a:avLst/>
          </a:prstGeom>
        </p:spPr>
        <p:txBody>
          <a:bodyPr vert="horz" lIns="91440" tIns="45720" rIns="91440" bIns="45720" rtlCol="0" anchor="ctr">
            <a:normAutofit/>
          </a:bodyPr>
          <a:lstStyle/>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4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5" name="TextBox 4">
            <a:extLst>
              <a:ext uri="{FF2B5EF4-FFF2-40B4-BE49-F238E27FC236}">
                <a16:creationId xmlns:a16="http://schemas.microsoft.com/office/drawing/2014/main" id="{DBE48646-235B-4EE0-9133-A62E234B544A}"/>
              </a:ext>
            </a:extLst>
          </p:cNvPr>
          <p:cNvSpPr txBox="1"/>
          <p:nvPr/>
        </p:nvSpPr>
        <p:spPr>
          <a:xfrm>
            <a:off x="4193382" y="602166"/>
            <a:ext cx="7298532" cy="5813502"/>
          </a:xfrm>
          <a:prstGeom prst="rect">
            <a:avLst/>
          </a:prstGeom>
        </p:spPr>
        <p:txBody>
          <a:bodyPr vert="horz" lIns="91440" tIns="45720" rIns="91440" bIns="45720" rtlCol="0" anchor="ct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prstClr val="black"/>
              </a:solidFill>
              <a:effectLst/>
              <a:highlight>
                <a:srgbClr val="FFFFFF"/>
              </a:highlight>
              <a:uLnTx/>
              <a:uFillTx/>
              <a:latin typeface="Calibri" panose="020F0502020204030204" pitchFamily="34" charset="0"/>
              <a:ea typeface="+mn-ea"/>
              <a:cs typeface="+mn-cs"/>
              <a:hlinkClick r:id="rId3">
                <a:extLst>
                  <a:ext uri="{A12FA001-AC4F-418D-AE19-62706E023703}">
                    <ahyp:hlinkClr xmlns:ahyp="http://schemas.microsoft.com/office/drawing/2018/hyperlinkcolor" val="tx"/>
                  </a:ext>
                </a:extLst>
              </a:hlinkClick>
            </a:endParaRPr>
          </a:p>
        </p:txBody>
      </p:sp>
      <p:sp>
        <p:nvSpPr>
          <p:cNvPr id="6" name="Rectangle 5">
            <a:extLst>
              <a:ext uri="{FF2B5EF4-FFF2-40B4-BE49-F238E27FC236}">
                <a16:creationId xmlns:a16="http://schemas.microsoft.com/office/drawing/2014/main" id="{6EB4B0BF-49E2-4614-83F0-96383CB76D7E}"/>
              </a:ext>
            </a:extLst>
          </p:cNvPr>
          <p:cNvSpPr/>
          <p:nvPr/>
        </p:nvSpPr>
        <p:spPr>
          <a:xfrm>
            <a:off x="541475" y="1130620"/>
            <a:ext cx="11323286" cy="5186035"/>
          </a:xfrm>
          <a:prstGeom prst="rect">
            <a:avLst/>
          </a:prstGeom>
          <a:ln>
            <a:noFill/>
          </a:ln>
        </p:spPr>
        <p:txBody>
          <a:bodyPr wrap="square">
            <a:spAutoFit/>
          </a:bodyPr>
          <a:lstStyle/>
          <a:p>
            <a:r>
              <a:rPr lang="en-US" sz="1600">
                <a:solidFill>
                  <a:srgbClr val="008000"/>
                </a:solidFill>
                <a:latin typeface="Consolas" panose="020B0609020204030204" pitchFamily="49" charset="0"/>
              </a:rPr>
              <a:t>// With client credentials flows the scopes is ALWAYS of the shape "resource/.default", as the </a:t>
            </a:r>
            <a:endParaRPr lang="en-US" sz="1600">
              <a:solidFill>
                <a:srgbClr val="000000"/>
              </a:solidFill>
              <a:latin typeface="Consolas" panose="020B0609020204030204" pitchFamily="49" charset="0"/>
            </a:endParaRPr>
          </a:p>
          <a:p>
            <a:r>
              <a:rPr lang="en-US" sz="1600">
                <a:solidFill>
                  <a:srgbClr val="008000"/>
                </a:solidFill>
                <a:latin typeface="Consolas" panose="020B0609020204030204" pitchFamily="49" charset="0"/>
              </a:rPr>
              <a:t>// application permissions need to be set statically (in the portal or by PowerShell), </a:t>
            </a:r>
          </a:p>
          <a:p>
            <a:r>
              <a:rPr lang="en-US" sz="1600">
                <a:solidFill>
                  <a:srgbClr val="008000"/>
                </a:solidFill>
                <a:latin typeface="Consolas" panose="020B0609020204030204" pitchFamily="49" charset="0"/>
              </a:rPr>
              <a:t>// and then granted by</a:t>
            </a:r>
            <a:r>
              <a:rPr lang="en-US" sz="1600">
                <a:solidFill>
                  <a:srgbClr val="000000"/>
                </a:solidFill>
                <a:latin typeface="Consolas" panose="020B0609020204030204" pitchFamily="49" charset="0"/>
              </a:rPr>
              <a:t> </a:t>
            </a:r>
            <a:r>
              <a:rPr lang="en-US" sz="1600">
                <a:solidFill>
                  <a:srgbClr val="008000"/>
                </a:solidFill>
                <a:latin typeface="Consolas" panose="020B0609020204030204" pitchFamily="49" charset="0"/>
              </a:rPr>
              <a:t>a tenant administrator</a:t>
            </a:r>
            <a:endParaRPr lang="en-US" sz="1600">
              <a:solidFill>
                <a:srgbClr val="000000"/>
              </a:solidFill>
              <a:latin typeface="Consolas" panose="020B0609020204030204" pitchFamily="49" charset="0"/>
            </a:endParaRPr>
          </a:p>
          <a:p>
            <a:r>
              <a:rPr lang="en-US" sz="1600">
                <a:solidFill>
                  <a:srgbClr val="0000FF"/>
                </a:solidFill>
                <a:latin typeface="Consolas" panose="020B0609020204030204" pitchFamily="49" charset="0"/>
              </a:rPr>
              <a:t>string</a:t>
            </a:r>
            <a:r>
              <a:rPr lang="en-US" sz="1600">
                <a:solidFill>
                  <a:srgbClr val="000000"/>
                </a:solidFill>
                <a:latin typeface="Consolas" panose="020B0609020204030204" pitchFamily="49" charset="0"/>
              </a:rPr>
              <a:t>[] </a:t>
            </a:r>
            <a:r>
              <a:rPr lang="en-US" sz="1600">
                <a:solidFill>
                  <a:srgbClr val="1F377F"/>
                </a:solidFill>
                <a:latin typeface="Consolas" panose="020B0609020204030204" pitchFamily="49" charset="0"/>
              </a:rPr>
              <a:t>scopes</a:t>
            </a:r>
            <a:r>
              <a:rPr lang="en-US" sz="1600">
                <a:solidFill>
                  <a:srgbClr val="000000"/>
                </a:solidFill>
                <a:latin typeface="Consolas" panose="020B0609020204030204" pitchFamily="49" charset="0"/>
              </a:rPr>
              <a:t> = </a:t>
            </a:r>
            <a:r>
              <a:rPr lang="en-US" sz="1600">
                <a:solidFill>
                  <a:srgbClr val="0000FF"/>
                </a:solidFill>
                <a:latin typeface="Consolas" panose="020B0609020204030204" pitchFamily="49" charset="0"/>
              </a:rPr>
              <a:t>new</a:t>
            </a:r>
            <a:r>
              <a:rPr lang="en-US" sz="1600">
                <a:solidFill>
                  <a:srgbClr val="000000"/>
                </a:solidFill>
                <a:latin typeface="Consolas" panose="020B0609020204030204" pitchFamily="49" charset="0"/>
              </a:rPr>
              <a:t> </a:t>
            </a:r>
            <a:r>
              <a:rPr lang="en-US" sz="1600">
                <a:solidFill>
                  <a:srgbClr val="0000FF"/>
                </a:solidFill>
                <a:latin typeface="Consolas" panose="020B0609020204030204" pitchFamily="49" charset="0"/>
              </a:rPr>
              <a:t>string</a:t>
            </a:r>
            <a:r>
              <a:rPr lang="en-US" sz="1600">
                <a:solidFill>
                  <a:srgbClr val="000000"/>
                </a:solidFill>
                <a:latin typeface="Consolas" panose="020B0609020204030204" pitchFamily="49" charset="0"/>
              </a:rPr>
              <a:t>[] { </a:t>
            </a:r>
            <a:r>
              <a:rPr lang="en-US" sz="1600">
                <a:solidFill>
                  <a:srgbClr val="A31515"/>
                </a:solidFill>
                <a:highlight>
                  <a:srgbClr val="FFFF00"/>
                </a:highlight>
                <a:latin typeface="Consolas" panose="020B0609020204030204" pitchFamily="49" charset="0"/>
              </a:rPr>
              <a:t>"</a:t>
            </a:r>
            <a:r>
              <a:rPr lang="en-US" sz="1600">
                <a:solidFill>
                  <a:srgbClr val="A31515"/>
                </a:solidFill>
                <a:highlight>
                  <a:srgbClr val="FFFF00"/>
                </a:highlight>
                <a:latin typeface="Consolas" panose="020B0609020204030204" pitchFamily="49" charset="0"/>
                <a:hlinkClick r:id="rId4">
                  <a:extLst>
                    <a:ext uri="{A12FA001-AC4F-418D-AE19-62706E023703}">
                      <ahyp:hlinkClr xmlns:ahyp="http://schemas.microsoft.com/office/drawing/2018/hyperlinkcolor" val="tx"/>
                    </a:ext>
                  </a:extLst>
                </a:hlinkClick>
              </a:rPr>
              <a:t>https://kkaad.onmicrosoft.com/</a:t>
            </a:r>
            <a:r>
              <a:rPr lang="en-US" sz="1600" err="1">
                <a:solidFill>
                  <a:srgbClr val="A31515"/>
                </a:solidFill>
                <a:highlight>
                  <a:srgbClr val="FFFF00"/>
                </a:highlight>
                <a:latin typeface="Consolas" panose="020B0609020204030204" pitchFamily="49" charset="0"/>
                <a:hlinkClick r:id="rId4">
                  <a:extLst>
                    <a:ext uri="{A12FA001-AC4F-418D-AE19-62706E023703}">
                      <ahyp:hlinkClr xmlns:ahyp="http://schemas.microsoft.com/office/drawing/2018/hyperlinkcolor" val="tx"/>
                    </a:ext>
                  </a:extLst>
                </a:hlinkClick>
              </a:rPr>
              <a:t>webapi</a:t>
            </a:r>
            <a:r>
              <a:rPr lang="en-US" sz="1600">
                <a:solidFill>
                  <a:srgbClr val="A31515"/>
                </a:solidFill>
                <a:highlight>
                  <a:srgbClr val="FFFF00"/>
                </a:highlight>
                <a:latin typeface="Consolas" panose="020B0609020204030204" pitchFamily="49" charset="0"/>
                <a:hlinkClick r:id="rId4">
                  <a:extLst>
                    <a:ext uri="{A12FA001-AC4F-418D-AE19-62706E023703}">
                      <ahyp:hlinkClr xmlns:ahyp="http://schemas.microsoft.com/office/drawing/2018/hyperlinkcolor" val="tx"/>
                    </a:ext>
                  </a:extLst>
                </a:hlinkClick>
              </a:rPr>
              <a:t>/.default"</a:t>
            </a:r>
            <a:r>
              <a:rPr lang="en-US" sz="1600">
                <a:solidFill>
                  <a:srgbClr val="000000"/>
                </a:solidFill>
                <a:highlight>
                  <a:srgbClr val="FFFF00"/>
                </a:highlight>
                <a:latin typeface="Consolas" panose="020B0609020204030204" pitchFamily="49" charset="0"/>
                <a:hlinkClick r:id="rId4">
                  <a:extLst>
                    <a:ext uri="{A12FA001-AC4F-418D-AE19-62706E023703}">
                      <ahyp:hlinkClr xmlns:ahyp="http://schemas.microsoft.com/office/drawing/2018/hyperlinkcolor" val="tx"/>
                    </a:ext>
                  </a:extLst>
                </a:hlinkClick>
              </a:rPr>
              <a:t> </a:t>
            </a:r>
            <a:r>
              <a:rPr lang="en-US" sz="1600">
                <a:solidFill>
                  <a:srgbClr val="000000"/>
                </a:solidFill>
                <a:latin typeface="Consolas" panose="020B0609020204030204" pitchFamily="49" charset="0"/>
                <a:hlinkClick r:id="rId4">
                  <a:extLst>
                    <a:ext uri="{A12FA001-AC4F-418D-AE19-62706E023703}">
                      <ahyp:hlinkClr xmlns:ahyp="http://schemas.microsoft.com/office/drawing/2018/hyperlinkcolor" val="tx"/>
                    </a:ext>
                  </a:extLst>
                </a:hlinkClick>
              </a:rPr>
              <a:t>};</a:t>
            </a:r>
          </a:p>
          <a:p>
            <a:r>
              <a:rPr lang="en-US" sz="1600">
                <a:solidFill>
                  <a:srgbClr val="000000"/>
                </a:solidFill>
                <a:latin typeface="Consolas" panose="020B0609020204030204" pitchFamily="49" charset="0"/>
              </a:rPr>
              <a:t> </a:t>
            </a:r>
          </a:p>
          <a:p>
            <a:r>
              <a:rPr lang="en-US" sz="1600" err="1">
                <a:solidFill>
                  <a:srgbClr val="2B91AF"/>
                </a:solidFill>
                <a:latin typeface="Consolas" panose="020B0609020204030204" pitchFamily="49" charset="0"/>
              </a:rPr>
              <a:t>AuthenticationResult</a:t>
            </a:r>
            <a:r>
              <a:rPr lang="en-US" sz="1600">
                <a:solidFill>
                  <a:srgbClr val="000000"/>
                </a:solidFill>
                <a:latin typeface="Consolas" panose="020B0609020204030204" pitchFamily="49" charset="0"/>
              </a:rPr>
              <a:t> </a:t>
            </a:r>
            <a:r>
              <a:rPr lang="en-US" sz="1600">
                <a:solidFill>
                  <a:srgbClr val="1F377F"/>
                </a:solidFill>
                <a:latin typeface="Consolas" panose="020B0609020204030204" pitchFamily="49" charset="0"/>
              </a:rPr>
              <a:t>result</a:t>
            </a:r>
            <a:r>
              <a:rPr lang="en-US" sz="1600">
                <a:solidFill>
                  <a:srgbClr val="000000"/>
                </a:solidFill>
                <a:latin typeface="Consolas" panose="020B0609020204030204" pitchFamily="49" charset="0"/>
              </a:rPr>
              <a:t> = </a:t>
            </a:r>
            <a:r>
              <a:rPr lang="en-US" sz="1600">
                <a:solidFill>
                  <a:srgbClr val="0000FF"/>
                </a:solidFill>
                <a:latin typeface="Consolas" panose="020B0609020204030204" pitchFamily="49" charset="0"/>
              </a:rPr>
              <a:t>null</a:t>
            </a:r>
            <a:r>
              <a:rPr lang="en-US" sz="1600">
                <a:solidFill>
                  <a:srgbClr val="000000"/>
                </a:solidFill>
                <a:latin typeface="Consolas" panose="020B0609020204030204" pitchFamily="49" charset="0"/>
              </a:rPr>
              <a:t>;</a:t>
            </a:r>
          </a:p>
          <a:p>
            <a:r>
              <a:rPr lang="en-US" sz="1600">
                <a:solidFill>
                  <a:srgbClr val="8F08C4"/>
                </a:solidFill>
                <a:latin typeface="Consolas" panose="020B0609020204030204" pitchFamily="49" charset="0"/>
              </a:rPr>
              <a:t>try</a:t>
            </a:r>
            <a:endParaRPr lang="en-US" sz="1600">
              <a:solidFill>
                <a:srgbClr val="000000"/>
              </a:solidFill>
              <a:latin typeface="Consolas" panose="020B0609020204030204" pitchFamily="49" charset="0"/>
            </a:endParaRPr>
          </a:p>
          <a:p>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    </a:t>
            </a:r>
            <a:r>
              <a:rPr lang="en-US" sz="1600">
                <a:solidFill>
                  <a:srgbClr val="1F377F"/>
                </a:solidFill>
                <a:latin typeface="Consolas" panose="020B0609020204030204" pitchFamily="49" charset="0"/>
              </a:rPr>
              <a:t>result</a:t>
            </a:r>
            <a:r>
              <a:rPr lang="en-US" sz="1600">
                <a:solidFill>
                  <a:srgbClr val="000000"/>
                </a:solidFill>
                <a:latin typeface="Consolas" panose="020B0609020204030204" pitchFamily="49" charset="0"/>
              </a:rPr>
              <a:t> = </a:t>
            </a:r>
            <a:r>
              <a:rPr lang="en-US" sz="1600">
                <a:solidFill>
                  <a:srgbClr val="0000FF"/>
                </a:solidFill>
                <a:latin typeface="Consolas" panose="020B0609020204030204" pitchFamily="49" charset="0"/>
              </a:rPr>
              <a:t>await</a:t>
            </a:r>
            <a:r>
              <a:rPr lang="en-US" sz="1600">
                <a:solidFill>
                  <a:srgbClr val="000000"/>
                </a:solidFill>
                <a:latin typeface="Consolas" panose="020B0609020204030204" pitchFamily="49" charset="0"/>
              </a:rPr>
              <a:t> </a:t>
            </a:r>
            <a:r>
              <a:rPr lang="en-US" sz="1600" err="1">
                <a:solidFill>
                  <a:srgbClr val="1F377F"/>
                </a:solidFill>
                <a:latin typeface="Consolas" panose="020B0609020204030204" pitchFamily="49" charset="0"/>
              </a:rPr>
              <a:t>app</a:t>
            </a:r>
            <a:r>
              <a:rPr lang="en-US" sz="1600" err="1">
                <a:solidFill>
                  <a:srgbClr val="000000"/>
                </a:solidFill>
                <a:latin typeface="Consolas" panose="020B0609020204030204" pitchFamily="49" charset="0"/>
              </a:rPr>
              <a:t>.</a:t>
            </a:r>
            <a:r>
              <a:rPr lang="en-US" sz="1600" err="1">
                <a:solidFill>
                  <a:srgbClr val="74531F"/>
                </a:solidFill>
                <a:latin typeface="Consolas" panose="020B0609020204030204" pitchFamily="49" charset="0"/>
              </a:rPr>
              <a:t>AcquireTokenForClient</a:t>
            </a:r>
            <a:r>
              <a:rPr lang="en-US" sz="1600">
                <a:solidFill>
                  <a:srgbClr val="000000"/>
                </a:solidFill>
                <a:latin typeface="Consolas" panose="020B0609020204030204" pitchFamily="49" charset="0"/>
              </a:rPr>
              <a:t>(</a:t>
            </a:r>
            <a:r>
              <a:rPr lang="en-US" sz="1600">
                <a:solidFill>
                  <a:srgbClr val="1F377F"/>
                </a:solidFill>
                <a:latin typeface="Consolas" panose="020B0609020204030204" pitchFamily="49" charset="0"/>
              </a:rPr>
              <a:t>scopes</a:t>
            </a:r>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        .</a:t>
            </a:r>
            <a:r>
              <a:rPr lang="en-US" sz="1600" err="1">
                <a:solidFill>
                  <a:srgbClr val="74531F"/>
                </a:solidFill>
                <a:latin typeface="Consolas" panose="020B0609020204030204" pitchFamily="49" charset="0"/>
              </a:rPr>
              <a:t>ExecuteAsync</a:t>
            </a:r>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    </a:t>
            </a:r>
            <a:r>
              <a:rPr lang="en-US" sz="1600" err="1">
                <a:solidFill>
                  <a:srgbClr val="2B91AF"/>
                </a:solidFill>
                <a:latin typeface="Consolas" panose="020B0609020204030204" pitchFamily="49" charset="0"/>
              </a:rPr>
              <a:t>Console</a:t>
            </a:r>
            <a:r>
              <a:rPr lang="en-US" sz="1600" err="1">
                <a:solidFill>
                  <a:srgbClr val="000000"/>
                </a:solidFill>
                <a:latin typeface="Consolas" panose="020B0609020204030204" pitchFamily="49" charset="0"/>
              </a:rPr>
              <a:t>.</a:t>
            </a:r>
            <a:r>
              <a:rPr lang="en-US" sz="1600" err="1">
                <a:solidFill>
                  <a:srgbClr val="74531F"/>
                </a:solidFill>
                <a:latin typeface="Consolas" panose="020B0609020204030204" pitchFamily="49" charset="0"/>
              </a:rPr>
              <a:t>WriteLine</a:t>
            </a:r>
            <a:r>
              <a:rPr lang="en-US" sz="1600">
                <a:solidFill>
                  <a:srgbClr val="000000"/>
                </a:solidFill>
                <a:latin typeface="Consolas" panose="020B0609020204030204" pitchFamily="49" charset="0"/>
              </a:rPr>
              <a:t>(</a:t>
            </a:r>
            <a:r>
              <a:rPr lang="en-US" sz="1600">
                <a:solidFill>
                  <a:srgbClr val="A31515"/>
                </a:solidFill>
                <a:latin typeface="Consolas" panose="020B0609020204030204" pitchFamily="49" charset="0"/>
              </a:rPr>
              <a:t>"Token acquired </a:t>
            </a:r>
            <a:r>
              <a:rPr lang="en-US" sz="1600">
                <a:solidFill>
                  <a:srgbClr val="B776FB"/>
                </a:solidFill>
                <a:latin typeface="Consolas" panose="020B0609020204030204" pitchFamily="49" charset="0"/>
              </a:rPr>
              <a:t>\n</a:t>
            </a:r>
            <a:r>
              <a:rPr lang="en-US" sz="1600">
                <a:solidFill>
                  <a:srgbClr val="A31515"/>
                </a:solidFill>
                <a:latin typeface="Consolas" panose="020B0609020204030204" pitchFamily="49" charset="0"/>
              </a:rPr>
              <a:t>"</a:t>
            </a:r>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a:t>
            </a:r>
          </a:p>
          <a:p>
            <a:r>
              <a:rPr lang="en-US" sz="1600">
                <a:solidFill>
                  <a:srgbClr val="8F08C4"/>
                </a:solidFill>
                <a:latin typeface="Consolas" panose="020B0609020204030204" pitchFamily="49" charset="0"/>
              </a:rPr>
              <a:t>catch</a:t>
            </a:r>
            <a:r>
              <a:rPr lang="en-US" sz="1600">
                <a:solidFill>
                  <a:srgbClr val="000000"/>
                </a:solidFill>
                <a:latin typeface="Consolas" panose="020B0609020204030204" pitchFamily="49" charset="0"/>
              </a:rPr>
              <a:t> (</a:t>
            </a:r>
            <a:r>
              <a:rPr lang="en-US" sz="1600" err="1">
                <a:solidFill>
                  <a:srgbClr val="2B91AF"/>
                </a:solidFill>
                <a:latin typeface="Consolas" panose="020B0609020204030204" pitchFamily="49" charset="0"/>
              </a:rPr>
              <a:t>MsalServiceException</a:t>
            </a:r>
            <a:r>
              <a:rPr lang="en-US" sz="1600">
                <a:solidFill>
                  <a:srgbClr val="000000"/>
                </a:solidFill>
                <a:latin typeface="Consolas" panose="020B0609020204030204" pitchFamily="49" charset="0"/>
              </a:rPr>
              <a:t> </a:t>
            </a:r>
            <a:r>
              <a:rPr lang="en-US" sz="1600">
                <a:solidFill>
                  <a:srgbClr val="1F377F"/>
                </a:solidFill>
                <a:latin typeface="Consolas" panose="020B0609020204030204" pitchFamily="49" charset="0"/>
              </a:rPr>
              <a:t>ex</a:t>
            </a:r>
            <a:r>
              <a:rPr lang="en-US" sz="1600">
                <a:solidFill>
                  <a:srgbClr val="000000"/>
                </a:solidFill>
                <a:latin typeface="Consolas" panose="020B0609020204030204" pitchFamily="49" charset="0"/>
              </a:rPr>
              <a:t>) </a:t>
            </a:r>
            <a:r>
              <a:rPr lang="en-US" sz="1600">
                <a:solidFill>
                  <a:srgbClr val="8F08C4"/>
                </a:solidFill>
                <a:latin typeface="Consolas" panose="020B0609020204030204" pitchFamily="49" charset="0"/>
              </a:rPr>
              <a:t>when</a:t>
            </a:r>
            <a:r>
              <a:rPr lang="en-US" sz="1600">
                <a:solidFill>
                  <a:srgbClr val="000000"/>
                </a:solidFill>
                <a:latin typeface="Consolas" panose="020B0609020204030204" pitchFamily="49" charset="0"/>
              </a:rPr>
              <a:t> (</a:t>
            </a:r>
            <a:r>
              <a:rPr lang="en-US" sz="1600" err="1">
                <a:solidFill>
                  <a:srgbClr val="1F377F"/>
                </a:solidFill>
                <a:latin typeface="Consolas" panose="020B0609020204030204" pitchFamily="49" charset="0"/>
              </a:rPr>
              <a:t>ex</a:t>
            </a:r>
            <a:r>
              <a:rPr lang="en-US" sz="1600" err="1">
                <a:solidFill>
                  <a:srgbClr val="000000"/>
                </a:solidFill>
                <a:latin typeface="Consolas" panose="020B0609020204030204" pitchFamily="49" charset="0"/>
              </a:rPr>
              <a:t>.Message.</a:t>
            </a:r>
            <a:r>
              <a:rPr lang="en-US" sz="1600" err="1">
                <a:solidFill>
                  <a:srgbClr val="74531F"/>
                </a:solidFill>
                <a:latin typeface="Consolas" panose="020B0609020204030204" pitchFamily="49" charset="0"/>
              </a:rPr>
              <a:t>Contains</a:t>
            </a:r>
            <a:r>
              <a:rPr lang="en-US" sz="1600">
                <a:solidFill>
                  <a:srgbClr val="000000"/>
                </a:solidFill>
                <a:latin typeface="Consolas" panose="020B0609020204030204" pitchFamily="49" charset="0"/>
              </a:rPr>
              <a:t>(</a:t>
            </a:r>
            <a:r>
              <a:rPr lang="en-US" sz="1600">
                <a:solidFill>
                  <a:srgbClr val="A31515"/>
                </a:solidFill>
                <a:latin typeface="Consolas" panose="020B0609020204030204" pitchFamily="49" charset="0"/>
              </a:rPr>
              <a:t>"AADSTS70011"</a:t>
            </a:r>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    </a:t>
            </a:r>
            <a:r>
              <a:rPr lang="en-US" sz="1600">
                <a:solidFill>
                  <a:srgbClr val="008000"/>
                </a:solidFill>
                <a:latin typeface="Consolas" panose="020B0609020204030204" pitchFamily="49" charset="0"/>
              </a:rPr>
              <a:t>// Invalid scope. The scope has to be of the form "</a:t>
            </a:r>
            <a:r>
              <a:rPr lang="en-US" sz="1600">
                <a:solidFill>
                  <a:srgbClr val="008000"/>
                </a:solidFill>
                <a:latin typeface="Consolas" panose="020B0609020204030204" pitchFamily="49" charset="0"/>
                <a:hlinkClick r:id="rId5">
                  <a:extLst>
                    <a:ext uri="{A12FA001-AC4F-418D-AE19-62706E023703}">
                      <ahyp:hlinkClr xmlns:ahyp="http://schemas.microsoft.com/office/drawing/2018/hyperlinkcolor" val="tx"/>
                    </a:ext>
                  </a:extLst>
                </a:hlinkClick>
              </a:rPr>
              <a:t>https://resourceurl/.default"</a:t>
            </a:r>
            <a:endParaRPr lang="en-US" sz="1600">
              <a:solidFill>
                <a:srgbClr val="000000"/>
              </a:solidFill>
              <a:latin typeface="Consolas" panose="020B0609020204030204" pitchFamily="49" charset="0"/>
              <a:hlinkClick r:id="rId5">
                <a:extLst>
                  <a:ext uri="{A12FA001-AC4F-418D-AE19-62706E023703}">
                    <ahyp:hlinkClr xmlns:ahyp="http://schemas.microsoft.com/office/drawing/2018/hyperlinkcolor" val="tx"/>
                  </a:ext>
                </a:extLst>
              </a:hlinkClick>
            </a:endParaRPr>
          </a:p>
          <a:p>
            <a:r>
              <a:rPr lang="en-US" sz="1600">
                <a:solidFill>
                  <a:srgbClr val="000000"/>
                </a:solidFill>
                <a:latin typeface="Consolas" panose="020B0609020204030204" pitchFamily="49" charset="0"/>
              </a:rPr>
              <a:t>    </a:t>
            </a:r>
            <a:r>
              <a:rPr lang="en-US" sz="1600">
                <a:solidFill>
                  <a:srgbClr val="008000"/>
                </a:solidFill>
                <a:latin typeface="Consolas" panose="020B0609020204030204" pitchFamily="49" charset="0"/>
              </a:rPr>
              <a:t>// Mitigation: change the scope to be as expected</a:t>
            </a:r>
            <a:endParaRPr lang="en-US" sz="1600">
              <a:solidFill>
                <a:srgbClr val="000000"/>
              </a:solidFill>
              <a:latin typeface="Consolas" panose="020B0609020204030204" pitchFamily="49" charset="0"/>
            </a:endParaRPr>
          </a:p>
          <a:p>
            <a:r>
              <a:rPr lang="en-US" sz="1600">
                <a:solidFill>
                  <a:srgbClr val="000000"/>
                </a:solidFill>
                <a:latin typeface="Consolas" panose="020B0609020204030204" pitchFamily="49" charset="0"/>
              </a:rPr>
              <a:t>    </a:t>
            </a:r>
            <a:r>
              <a:rPr lang="en-US" sz="1600" err="1">
                <a:solidFill>
                  <a:srgbClr val="2B91AF"/>
                </a:solidFill>
                <a:latin typeface="Consolas" panose="020B0609020204030204" pitchFamily="49" charset="0"/>
              </a:rPr>
              <a:t>Console</a:t>
            </a:r>
            <a:r>
              <a:rPr lang="en-US" sz="1600" err="1">
                <a:solidFill>
                  <a:srgbClr val="000000"/>
                </a:solidFill>
                <a:latin typeface="Consolas" panose="020B0609020204030204" pitchFamily="49" charset="0"/>
              </a:rPr>
              <a:t>.</a:t>
            </a:r>
            <a:r>
              <a:rPr lang="en-US" sz="1600" err="1">
                <a:solidFill>
                  <a:srgbClr val="74531F"/>
                </a:solidFill>
                <a:latin typeface="Consolas" panose="020B0609020204030204" pitchFamily="49" charset="0"/>
              </a:rPr>
              <a:t>WriteLine</a:t>
            </a:r>
            <a:r>
              <a:rPr lang="en-US" sz="1600">
                <a:solidFill>
                  <a:srgbClr val="000000"/>
                </a:solidFill>
                <a:latin typeface="Consolas" panose="020B0609020204030204" pitchFamily="49" charset="0"/>
              </a:rPr>
              <a:t>(</a:t>
            </a:r>
            <a:r>
              <a:rPr lang="en-US" sz="1600">
                <a:solidFill>
                  <a:srgbClr val="A31515"/>
                </a:solidFill>
                <a:latin typeface="Consolas" panose="020B0609020204030204" pitchFamily="49" charset="0"/>
              </a:rPr>
              <a:t>"Scope provided is not supported"</a:t>
            </a:r>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a:t>
            </a:r>
          </a:p>
          <a:p>
            <a:endParaRPr lang="en-US" sz="1600">
              <a:solidFill>
                <a:prstClr val="black"/>
              </a:solidFill>
              <a:latin typeface="Calibri" panose="020F0502020204030204" pitchFamily="34" charset="0"/>
            </a:endParaRPr>
          </a:p>
          <a:p>
            <a:endParaRPr lang="en" sz="1600">
              <a:solidFill>
                <a:prstClr val="black"/>
              </a:solidFill>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 sz="1100" b="0" i="0" u="none" strike="noStrike" kern="1200" cap="none" spc="0" normalizeH="0" baseline="0" noProof="0">
              <a:ln>
                <a:noFill/>
              </a:ln>
              <a:solidFill>
                <a:prstClr val="black"/>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237095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nodePh="1">
                                  <p:stCondLst>
                                    <p:cond delay="0"/>
                                  </p:stCondLst>
                                  <p:endCondLst>
                                    <p:cond evt="begin" delay="0">
                                      <p:tn val="9"/>
                                    </p:cond>
                                  </p:end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14D653-3EC2-4FCD-9B5D-CEEF1F5E6440}"/>
              </a:ext>
            </a:extLst>
          </p:cNvPr>
          <p:cNvSpPr>
            <a:spLocks noGrp="1"/>
          </p:cNvSpPr>
          <p:nvPr>
            <p:ph type="title"/>
          </p:nvPr>
        </p:nvSpPr>
        <p:spPr>
          <a:xfrm>
            <a:off x="588263" y="457200"/>
            <a:ext cx="11018520" cy="553998"/>
          </a:xfrm>
        </p:spPr>
        <p:txBody>
          <a:bodyPr/>
          <a:lstStyle/>
          <a:p>
            <a:r>
              <a:rPr lang="en-US" dirty="0"/>
              <a:t>Application Permissions Enforcement</a:t>
            </a:r>
          </a:p>
        </p:txBody>
      </p:sp>
      <p:sp>
        <p:nvSpPr>
          <p:cNvPr id="4" name="Text Placeholder 3">
            <a:extLst>
              <a:ext uri="{FF2B5EF4-FFF2-40B4-BE49-F238E27FC236}">
                <a16:creationId xmlns:a16="http://schemas.microsoft.com/office/drawing/2014/main" id="{A131A127-FC3D-4023-B6E8-FA463610B55E}"/>
              </a:ext>
            </a:extLst>
          </p:cNvPr>
          <p:cNvSpPr>
            <a:spLocks noGrp="1"/>
          </p:cNvSpPr>
          <p:nvPr>
            <p:ph type="body" sz="quarter" idx="10"/>
          </p:nvPr>
        </p:nvSpPr>
        <p:spPr>
          <a:xfrm>
            <a:off x="584200" y="1435497"/>
            <a:ext cx="11018520" cy="4087273"/>
          </a:xfrm>
        </p:spPr>
        <p:txBody>
          <a:bodyPr/>
          <a:lstStyle/>
          <a:p>
            <a:pPr lvl="1"/>
            <a:r>
              <a:rPr lang="en-US" dirty="0"/>
              <a:t>There will be the </a:t>
            </a:r>
            <a:r>
              <a:rPr lang="en-US" dirty="0" err="1"/>
              <a:t>idtyp</a:t>
            </a:r>
            <a:r>
              <a:rPr lang="en-US" dirty="0"/>
              <a:t> claim</a:t>
            </a:r>
          </a:p>
          <a:p>
            <a:pPr lvl="1"/>
            <a:r>
              <a:rPr lang="en-US" dirty="0"/>
              <a:t>There will be no scope (</a:t>
            </a:r>
            <a:r>
              <a:rPr lang="en-US" dirty="0" err="1"/>
              <a:t>scp</a:t>
            </a:r>
            <a:r>
              <a:rPr lang="en-US" dirty="0"/>
              <a:t>) claim</a:t>
            </a:r>
          </a:p>
          <a:p>
            <a:pPr lvl="1"/>
            <a:r>
              <a:rPr lang="en-US" dirty="0"/>
              <a:t>Application permission are actually roles assigned by the admin to the app so the API must check for the roles claim</a:t>
            </a:r>
          </a:p>
          <a:p>
            <a:pPr lvl="1"/>
            <a:r>
              <a:rPr lang="en-US" dirty="0"/>
              <a:t>Reject access if there is no roles claim</a:t>
            </a:r>
          </a:p>
          <a:p>
            <a:pPr lvl="1"/>
            <a:endParaRPr lang="en-US" dirty="0"/>
          </a:p>
          <a:p>
            <a:pPr lvl="1"/>
            <a:endParaRPr lang="en-US" dirty="0"/>
          </a:p>
          <a:p>
            <a:r>
              <a:rPr lang="en-US" dirty="0"/>
              <a:t>More details in the documentation</a:t>
            </a:r>
          </a:p>
          <a:p>
            <a:pPr lvl="1"/>
            <a:r>
              <a:rPr lang="en-US" dirty="0">
                <a:hlinkClick r:id="rId3"/>
              </a:rPr>
              <a:t>Microsoft identity platform access tokens - Microsoft identity platform | Microsoft Docs</a:t>
            </a:r>
            <a:endParaRPr lang="en-US" dirty="0"/>
          </a:p>
          <a:p>
            <a:pPr lvl="1"/>
            <a:r>
              <a:rPr lang="en-US" dirty="0">
                <a:hlinkClick r:id="rId4"/>
              </a:rPr>
              <a:t>Configure protected web API apps - Microsoft identity platform | Microsoft Docs</a:t>
            </a:r>
            <a:endParaRPr lang="en-US" dirty="0"/>
          </a:p>
          <a:p>
            <a:pPr marL="228600" lvl="1" indent="0">
              <a:buNone/>
            </a:pPr>
            <a:endParaRPr lang="en-US" b="1" dirty="0"/>
          </a:p>
        </p:txBody>
      </p:sp>
    </p:spTree>
    <p:extLst>
      <p:ext uri="{BB962C8B-B14F-4D97-AF65-F5344CB8AC3E}">
        <p14:creationId xmlns:p14="http://schemas.microsoft.com/office/powerpoint/2010/main" val="4592303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a:xfrm>
            <a:off x="588263" y="457200"/>
            <a:ext cx="11018520" cy="553998"/>
          </a:xfrm>
        </p:spPr>
        <p:txBody>
          <a:bodyPr/>
          <a:lstStyle/>
          <a:p>
            <a:r>
              <a:rPr lang="en-US"/>
              <a:t>Application Permission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8400"/>
            <a:ext cx="11018520" cy="5109091"/>
          </a:xfrm>
        </p:spPr>
        <p:txBody>
          <a:bodyPr/>
          <a:lstStyle/>
          <a:p>
            <a:r>
              <a:rPr lang="en-US" sz="2000" dirty="0"/>
              <a:t>“</a:t>
            </a:r>
            <a:r>
              <a:rPr lang="en-US" sz="2000" dirty="0" err="1"/>
              <a:t>aud</a:t>
            </a:r>
            <a:r>
              <a:rPr lang="en-US" sz="2000" dirty="0"/>
              <a:t>": "416684a7-0b52-4fa3-9918-e76d16542be2",</a:t>
            </a:r>
          </a:p>
          <a:p>
            <a:r>
              <a:rPr lang="en-US" sz="2000" dirty="0"/>
              <a:t>"</a:t>
            </a:r>
            <a:r>
              <a:rPr lang="en-US" sz="2000" dirty="0" err="1"/>
              <a:t>iss</a:t>
            </a:r>
            <a:r>
              <a:rPr lang="en-US" sz="2000" dirty="0"/>
              <a:t>": "https://login.microsoftonline.com/c72a295d-d7a5-41ea-a351-b15dd9f67215/v2.0",</a:t>
            </a:r>
          </a:p>
          <a:p>
            <a:r>
              <a:rPr lang="en-US" sz="2000" dirty="0"/>
              <a:t>"</a:t>
            </a:r>
            <a:r>
              <a:rPr lang="en-US" sz="2000" dirty="0" err="1"/>
              <a:t>iat</a:t>
            </a:r>
            <a:r>
              <a:rPr lang="en-US" sz="2000" dirty="0"/>
              <a:t>": 1563882662,</a:t>
            </a:r>
          </a:p>
          <a:p>
            <a:r>
              <a:rPr lang="en-US" sz="2000" dirty="0"/>
              <a:t>"</a:t>
            </a:r>
            <a:r>
              <a:rPr lang="en-US" sz="2000" dirty="0" err="1"/>
              <a:t>nbf</a:t>
            </a:r>
            <a:r>
              <a:rPr lang="en-US" sz="2000" dirty="0"/>
              <a:t>": 1563882662,</a:t>
            </a:r>
          </a:p>
          <a:p>
            <a:r>
              <a:rPr lang="en-US" sz="2000" dirty="0"/>
              <a:t>"exp": 1563886562,</a:t>
            </a:r>
          </a:p>
          <a:p>
            <a:r>
              <a:rPr lang="en-US" sz="2000" dirty="0"/>
              <a:t>"</a:t>
            </a:r>
            <a:r>
              <a:rPr lang="en-US" sz="2000" dirty="0" err="1"/>
              <a:t>azp</a:t>
            </a:r>
            <a:r>
              <a:rPr lang="en-US" sz="2000" dirty="0"/>
              <a:t>": "bf9b8d73-dc3f-4c03-a928-7529d3cc3fd4",</a:t>
            </a:r>
          </a:p>
          <a:p>
            <a:r>
              <a:rPr lang="en-US" sz="2000" dirty="0"/>
              <a:t>"</a:t>
            </a:r>
            <a:r>
              <a:rPr lang="en-US" sz="2000" dirty="0" err="1"/>
              <a:t>azpacr</a:t>
            </a:r>
            <a:r>
              <a:rPr lang="en-US" sz="2000" dirty="0"/>
              <a:t>": "1",</a:t>
            </a:r>
          </a:p>
          <a:p>
            <a:r>
              <a:rPr lang="en-US" sz="2000" dirty="0"/>
              <a:t>"</a:t>
            </a:r>
            <a:r>
              <a:rPr lang="en-US" sz="2000" dirty="0" err="1"/>
              <a:t>oid</a:t>
            </a:r>
            <a:r>
              <a:rPr lang="en-US" sz="2000" dirty="0"/>
              <a:t>": "7d655a98-843c-4337-ad24-3a4b0922179e",</a:t>
            </a:r>
          </a:p>
          <a:p>
            <a:r>
              <a:rPr lang="en-US" sz="2000" dirty="0"/>
              <a:t>"roles": [</a:t>
            </a:r>
          </a:p>
          <a:p>
            <a:r>
              <a:rPr lang="en-US" sz="2000" dirty="0"/>
              <a:t>  "</a:t>
            </a:r>
            <a:r>
              <a:rPr lang="en-US" sz="2000" dirty="0" err="1"/>
              <a:t>Catalog.View.All</a:t>
            </a:r>
            <a:r>
              <a:rPr lang="en-US" sz="2000" dirty="0"/>
              <a:t>"</a:t>
            </a:r>
          </a:p>
          <a:p>
            <a:r>
              <a:rPr lang="en-US" sz="2000" dirty="0"/>
              <a:t>],</a:t>
            </a:r>
          </a:p>
          <a:p>
            <a:r>
              <a:rPr lang="en-US" sz="2000" dirty="0"/>
              <a:t>"sub": "7d655a98-843c-4337-ad24-3a4b0922179e",</a:t>
            </a:r>
          </a:p>
          <a:p>
            <a:r>
              <a:rPr lang="en-US" sz="2000" dirty="0"/>
              <a:t>"</a:t>
            </a:r>
            <a:r>
              <a:rPr lang="en-US" sz="2000" dirty="0" err="1"/>
              <a:t>tid</a:t>
            </a:r>
            <a:r>
              <a:rPr lang="en-US" sz="2000" dirty="0"/>
              <a:t>": "c72a295d-d7a5-41ea-a351-b15dd9f67215",</a:t>
            </a:r>
          </a:p>
          <a:p>
            <a:r>
              <a:rPr lang="en-US" sz="2000" dirty="0"/>
              <a:t>"</a:t>
            </a:r>
            <a:r>
              <a:rPr lang="en-US" sz="2000" dirty="0" err="1"/>
              <a:t>ver</a:t>
            </a:r>
            <a:r>
              <a:rPr lang="en-US" sz="2000" dirty="0"/>
              <a:t>": "2.0"</a:t>
            </a:r>
          </a:p>
        </p:txBody>
      </p:sp>
      <p:sp>
        <p:nvSpPr>
          <p:cNvPr id="2" name="TextBox 1">
            <a:extLst>
              <a:ext uri="{FF2B5EF4-FFF2-40B4-BE49-F238E27FC236}">
                <a16:creationId xmlns:a16="http://schemas.microsoft.com/office/drawing/2014/main" id="{987366BE-5EBE-4CB5-8C4D-D8EAE73DE35B}"/>
              </a:ext>
            </a:extLst>
          </p:cNvPr>
          <p:cNvSpPr txBox="1"/>
          <p:nvPr/>
        </p:nvSpPr>
        <p:spPr>
          <a:xfrm>
            <a:off x="6511636" y="4112093"/>
            <a:ext cx="5092101" cy="615553"/>
          </a:xfrm>
          <a:prstGeom prst="rect">
            <a:avLst/>
          </a:prstGeom>
          <a:noFill/>
        </p:spPr>
        <p:txBody>
          <a:bodyPr wrap="square" lIns="0" tIns="0" rIns="0" bIns="0" rtlCol="0">
            <a:spAutoFit/>
          </a:bodyPr>
          <a:lstStyle/>
          <a:p>
            <a:pPr algn="l"/>
            <a:r>
              <a:rPr lang="en-US" sz="4000" b="1">
                <a:gradFill>
                  <a:gsLst>
                    <a:gs pos="2917">
                      <a:schemeClr val="tx1"/>
                    </a:gs>
                    <a:gs pos="30000">
                      <a:schemeClr val="tx1"/>
                    </a:gs>
                  </a:gsLst>
                  <a:lin ang="5400000" scaled="0"/>
                </a:gradFill>
              </a:rPr>
              <a:t>No Scope (</a:t>
            </a:r>
            <a:r>
              <a:rPr lang="en-US" sz="4000" b="1" err="1">
                <a:gradFill>
                  <a:gsLst>
                    <a:gs pos="2917">
                      <a:schemeClr val="tx1"/>
                    </a:gs>
                    <a:gs pos="30000">
                      <a:schemeClr val="tx1"/>
                    </a:gs>
                  </a:gsLst>
                  <a:lin ang="5400000" scaled="0"/>
                </a:gradFill>
              </a:rPr>
              <a:t>scp</a:t>
            </a:r>
            <a:r>
              <a:rPr lang="en-US" sz="4000" b="1">
                <a:gradFill>
                  <a:gsLst>
                    <a:gs pos="2917">
                      <a:schemeClr val="tx1"/>
                    </a:gs>
                    <a:gs pos="30000">
                      <a:schemeClr val="tx1"/>
                    </a:gs>
                  </a:gsLst>
                  <a:lin ang="5400000" scaled="0"/>
                </a:gradFill>
              </a:rPr>
              <a:t>) claim </a:t>
            </a:r>
          </a:p>
        </p:txBody>
      </p:sp>
    </p:spTree>
    <p:extLst>
      <p:ext uri="{BB962C8B-B14F-4D97-AF65-F5344CB8AC3E}">
        <p14:creationId xmlns:p14="http://schemas.microsoft.com/office/powerpoint/2010/main" val="284616128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a:xfrm>
            <a:off x="588263" y="457200"/>
            <a:ext cx="11018520" cy="553998"/>
          </a:xfrm>
        </p:spPr>
        <p:txBody>
          <a:bodyPr/>
          <a:lstStyle/>
          <a:p>
            <a:r>
              <a:rPr lang="en-US"/>
              <a:t>Application Permission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8400"/>
            <a:ext cx="11018520" cy="5109091"/>
          </a:xfrm>
        </p:spPr>
        <p:txBody>
          <a:bodyPr/>
          <a:lstStyle/>
          <a:p>
            <a:r>
              <a:rPr lang="en-US" sz="2000"/>
              <a:t>“</a:t>
            </a:r>
            <a:r>
              <a:rPr lang="en-US" sz="2000" err="1"/>
              <a:t>aud</a:t>
            </a:r>
            <a:r>
              <a:rPr lang="en-US" sz="2000"/>
              <a:t>": "416684a7-0b52-4fa3-9918-e76d16542be2",</a:t>
            </a:r>
          </a:p>
          <a:p>
            <a:r>
              <a:rPr lang="en-US" sz="2000"/>
              <a:t>"</a:t>
            </a:r>
            <a:r>
              <a:rPr lang="en-US" sz="2000" err="1"/>
              <a:t>iss</a:t>
            </a:r>
            <a:r>
              <a:rPr lang="en-US" sz="2000"/>
              <a:t>": "https://login.microsoftonline.com/c72a295d-d7a5-41ea-a351-b15dd9f67215/v2.0",</a:t>
            </a:r>
          </a:p>
          <a:p>
            <a:r>
              <a:rPr lang="en-US" sz="2000"/>
              <a:t>"</a:t>
            </a:r>
            <a:r>
              <a:rPr lang="en-US" sz="2000" err="1"/>
              <a:t>iat</a:t>
            </a:r>
            <a:r>
              <a:rPr lang="en-US" sz="2000"/>
              <a:t>": 1563882662,</a:t>
            </a:r>
          </a:p>
          <a:p>
            <a:r>
              <a:rPr lang="en-US" sz="2000"/>
              <a:t>"</a:t>
            </a:r>
            <a:r>
              <a:rPr lang="en-US" sz="2000" err="1"/>
              <a:t>nbf</a:t>
            </a:r>
            <a:r>
              <a:rPr lang="en-US" sz="2000"/>
              <a:t>": 1563882662,</a:t>
            </a:r>
          </a:p>
          <a:p>
            <a:r>
              <a:rPr lang="en-US" sz="2000"/>
              <a:t>"exp": 1563886562,</a:t>
            </a:r>
          </a:p>
          <a:p>
            <a:r>
              <a:rPr lang="en-US" sz="2000"/>
              <a:t>"</a:t>
            </a:r>
            <a:r>
              <a:rPr lang="en-US" sz="2000" err="1"/>
              <a:t>azp</a:t>
            </a:r>
            <a:r>
              <a:rPr lang="en-US" sz="2000"/>
              <a:t>": "bf9b8d73-dc3f-4c03-a928-7529d3cc3fd4",</a:t>
            </a:r>
          </a:p>
          <a:p>
            <a:r>
              <a:rPr lang="en-US" sz="2000"/>
              <a:t>"</a:t>
            </a:r>
            <a:r>
              <a:rPr lang="en-US" sz="2000" err="1"/>
              <a:t>azpacr</a:t>
            </a:r>
            <a:r>
              <a:rPr lang="en-US" sz="2000"/>
              <a:t>": "1",</a:t>
            </a:r>
          </a:p>
          <a:p>
            <a:r>
              <a:rPr lang="en-US" sz="2000"/>
              <a:t>"</a:t>
            </a:r>
            <a:r>
              <a:rPr lang="en-US" sz="2000" err="1"/>
              <a:t>oid</a:t>
            </a:r>
            <a:r>
              <a:rPr lang="en-US" sz="2000"/>
              <a:t>": "7d655a98-843c-4337-ad24-3a4b0922179e",</a:t>
            </a:r>
          </a:p>
          <a:p>
            <a:r>
              <a:rPr lang="en-US" sz="2000">
                <a:highlight>
                  <a:srgbClr val="FFFF00"/>
                </a:highlight>
              </a:rPr>
              <a:t>"roles": [</a:t>
            </a:r>
          </a:p>
          <a:p>
            <a:r>
              <a:rPr lang="en-US" sz="2000">
                <a:highlight>
                  <a:srgbClr val="FFFF00"/>
                </a:highlight>
              </a:rPr>
              <a:t>  "</a:t>
            </a:r>
            <a:r>
              <a:rPr lang="en-US" sz="2000" err="1">
                <a:highlight>
                  <a:srgbClr val="FFFF00"/>
                </a:highlight>
              </a:rPr>
              <a:t>Catalog.Read.All</a:t>
            </a:r>
            <a:r>
              <a:rPr lang="en-US" sz="2000">
                <a:highlight>
                  <a:srgbClr val="FFFF00"/>
                </a:highlight>
              </a:rPr>
              <a:t>"</a:t>
            </a:r>
          </a:p>
          <a:p>
            <a:r>
              <a:rPr lang="en-US" sz="2000">
                <a:highlight>
                  <a:srgbClr val="FFFF00"/>
                </a:highlight>
              </a:rPr>
              <a:t>],</a:t>
            </a:r>
          </a:p>
          <a:p>
            <a:r>
              <a:rPr lang="en-US" sz="2000"/>
              <a:t>"sub": "7d655a98-843c-4337-ad24-3a4b0922179e",</a:t>
            </a:r>
          </a:p>
          <a:p>
            <a:r>
              <a:rPr lang="en-US" sz="2000"/>
              <a:t>"</a:t>
            </a:r>
            <a:r>
              <a:rPr lang="en-US" sz="2000" err="1"/>
              <a:t>tid</a:t>
            </a:r>
            <a:r>
              <a:rPr lang="en-US" sz="2000"/>
              <a:t>": "c72a295d-d7a5-41ea-a351-b15dd9f67215",</a:t>
            </a:r>
          </a:p>
          <a:p>
            <a:r>
              <a:rPr lang="en-US" sz="2000"/>
              <a:t>"</a:t>
            </a:r>
            <a:r>
              <a:rPr lang="en-US" sz="2000" err="1"/>
              <a:t>ver</a:t>
            </a:r>
            <a:r>
              <a:rPr lang="en-US" sz="2000"/>
              <a:t>": "2.0"</a:t>
            </a:r>
          </a:p>
        </p:txBody>
      </p:sp>
    </p:spTree>
    <p:extLst>
      <p:ext uri="{BB962C8B-B14F-4D97-AF65-F5344CB8AC3E}">
        <p14:creationId xmlns:p14="http://schemas.microsoft.com/office/powerpoint/2010/main" val="146842771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a:xfrm>
            <a:off x="588263" y="457200"/>
            <a:ext cx="11018520" cy="553998"/>
          </a:xfrm>
        </p:spPr>
        <p:txBody>
          <a:bodyPr/>
          <a:lstStyle/>
          <a:p>
            <a:r>
              <a:rPr lang="en-US"/>
              <a:t>Application Permission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8400"/>
            <a:ext cx="11018520" cy="5109091"/>
          </a:xfrm>
        </p:spPr>
        <p:txBody>
          <a:bodyPr/>
          <a:lstStyle/>
          <a:p>
            <a:r>
              <a:rPr lang="en-US" sz="2000"/>
              <a:t>“</a:t>
            </a:r>
            <a:r>
              <a:rPr lang="en-US" sz="2000" err="1"/>
              <a:t>aud</a:t>
            </a:r>
            <a:r>
              <a:rPr lang="en-US" sz="2000"/>
              <a:t>": "416684a7-0b52-4fa3-9918-e76d16542be2",</a:t>
            </a:r>
          </a:p>
          <a:p>
            <a:r>
              <a:rPr lang="en-US" sz="2000"/>
              <a:t>"</a:t>
            </a:r>
            <a:r>
              <a:rPr lang="en-US" sz="2000" err="1"/>
              <a:t>iss</a:t>
            </a:r>
            <a:r>
              <a:rPr lang="en-US" sz="2000"/>
              <a:t>": "https://login.microsoftonline.com/c72a295d-d7a5-41ea-a351-b15dd9f67215/v2.0",</a:t>
            </a:r>
          </a:p>
          <a:p>
            <a:r>
              <a:rPr lang="en-US" sz="2000"/>
              <a:t>"</a:t>
            </a:r>
            <a:r>
              <a:rPr lang="en-US" sz="2000" err="1"/>
              <a:t>iat</a:t>
            </a:r>
            <a:r>
              <a:rPr lang="en-US" sz="2000"/>
              <a:t>": 1563882662,</a:t>
            </a:r>
          </a:p>
          <a:p>
            <a:r>
              <a:rPr lang="en-US" sz="2000"/>
              <a:t>"</a:t>
            </a:r>
            <a:r>
              <a:rPr lang="en-US" sz="2000" err="1"/>
              <a:t>nbf</a:t>
            </a:r>
            <a:r>
              <a:rPr lang="en-US" sz="2000"/>
              <a:t>": 1563882662,</a:t>
            </a:r>
          </a:p>
          <a:p>
            <a:r>
              <a:rPr lang="en-US" sz="2000"/>
              <a:t>"exp": 1563886562,</a:t>
            </a:r>
          </a:p>
          <a:p>
            <a:r>
              <a:rPr lang="en-US" sz="2000">
                <a:highlight>
                  <a:srgbClr val="FFFF00"/>
                </a:highlight>
              </a:rPr>
              <a:t>"</a:t>
            </a:r>
            <a:r>
              <a:rPr lang="en-US" sz="2000" err="1">
                <a:highlight>
                  <a:srgbClr val="FFFF00"/>
                </a:highlight>
              </a:rPr>
              <a:t>azp</a:t>
            </a:r>
            <a:r>
              <a:rPr lang="en-US" sz="2000">
                <a:highlight>
                  <a:srgbClr val="FFFF00"/>
                </a:highlight>
              </a:rPr>
              <a:t>": "bf9b8d73-dc3f-4c03-a928-7529d3cc3fd4",</a:t>
            </a:r>
          </a:p>
          <a:p>
            <a:r>
              <a:rPr lang="en-US" sz="2000"/>
              <a:t>"</a:t>
            </a:r>
            <a:r>
              <a:rPr lang="en-US" sz="2000" err="1"/>
              <a:t>azpacr</a:t>
            </a:r>
            <a:r>
              <a:rPr lang="en-US" sz="2000"/>
              <a:t>": "1",</a:t>
            </a:r>
          </a:p>
          <a:p>
            <a:r>
              <a:rPr lang="en-US" sz="2000"/>
              <a:t>"</a:t>
            </a:r>
            <a:r>
              <a:rPr lang="en-US" sz="2000" err="1"/>
              <a:t>oid</a:t>
            </a:r>
            <a:r>
              <a:rPr lang="en-US" sz="2000"/>
              <a:t>": "7d655a98-843c-4337-ad24-3a4b0922179e",</a:t>
            </a:r>
          </a:p>
          <a:p>
            <a:r>
              <a:rPr lang="en-US" sz="2000"/>
              <a:t>"roles": [</a:t>
            </a:r>
          </a:p>
          <a:p>
            <a:r>
              <a:rPr lang="en-US" sz="2000"/>
              <a:t>  "</a:t>
            </a:r>
            <a:r>
              <a:rPr lang="en-US" sz="2000" err="1"/>
              <a:t>Catalog.View.All</a:t>
            </a:r>
            <a:r>
              <a:rPr lang="en-US" sz="2000"/>
              <a:t>"</a:t>
            </a:r>
          </a:p>
          <a:p>
            <a:r>
              <a:rPr lang="en-US" sz="2000"/>
              <a:t>],</a:t>
            </a:r>
          </a:p>
          <a:p>
            <a:r>
              <a:rPr lang="en-US" sz="2000"/>
              <a:t>"sub": "7d655a98-843c-4337-ad24-3a4b0922179e",</a:t>
            </a:r>
          </a:p>
          <a:p>
            <a:r>
              <a:rPr lang="en-US" sz="2000"/>
              <a:t>"</a:t>
            </a:r>
            <a:r>
              <a:rPr lang="en-US" sz="2000" err="1"/>
              <a:t>tid</a:t>
            </a:r>
            <a:r>
              <a:rPr lang="en-US" sz="2000"/>
              <a:t>": "c72a295d-d7a5-41ea-a351-b15dd9f67215",</a:t>
            </a:r>
          </a:p>
          <a:p>
            <a:r>
              <a:rPr lang="en-US" sz="2000"/>
              <a:t>“</a:t>
            </a:r>
            <a:r>
              <a:rPr lang="en-US" sz="2000" err="1"/>
              <a:t>ver</a:t>
            </a:r>
            <a:r>
              <a:rPr lang="en-US" sz="2000"/>
              <a:t>": "2.0"</a:t>
            </a:r>
          </a:p>
        </p:txBody>
      </p:sp>
    </p:spTree>
    <p:extLst>
      <p:ext uri="{BB962C8B-B14F-4D97-AF65-F5344CB8AC3E}">
        <p14:creationId xmlns:p14="http://schemas.microsoft.com/office/powerpoint/2010/main" val="133568430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a:xfrm>
            <a:off x="588263" y="457200"/>
            <a:ext cx="11018520" cy="553998"/>
          </a:xfrm>
        </p:spPr>
        <p:txBody>
          <a:bodyPr/>
          <a:lstStyle/>
          <a:p>
            <a:r>
              <a:rPr lang="en-US"/>
              <a:t>Application Permission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8400"/>
            <a:ext cx="11018520" cy="5109091"/>
          </a:xfrm>
        </p:spPr>
        <p:txBody>
          <a:bodyPr/>
          <a:lstStyle/>
          <a:p>
            <a:r>
              <a:rPr lang="en-US" sz="2000"/>
              <a:t>“</a:t>
            </a:r>
            <a:r>
              <a:rPr lang="en-US" sz="2000" err="1"/>
              <a:t>aud</a:t>
            </a:r>
            <a:r>
              <a:rPr lang="en-US" sz="2000"/>
              <a:t>": "416684a7-0b52-4fa3-9918-e76d16542be2",</a:t>
            </a:r>
          </a:p>
          <a:p>
            <a:r>
              <a:rPr lang="en-US" sz="2000"/>
              <a:t>"</a:t>
            </a:r>
            <a:r>
              <a:rPr lang="en-US" sz="2000" err="1"/>
              <a:t>iss</a:t>
            </a:r>
            <a:r>
              <a:rPr lang="en-US" sz="2000"/>
              <a:t>": "https://login.microsoftonline.com/c72a295d-d7a5-41ea-a351-b15dd9f67215/v2.0",</a:t>
            </a:r>
          </a:p>
          <a:p>
            <a:r>
              <a:rPr lang="en-US" sz="2000"/>
              <a:t>"</a:t>
            </a:r>
            <a:r>
              <a:rPr lang="en-US" sz="2000" err="1"/>
              <a:t>iat</a:t>
            </a:r>
            <a:r>
              <a:rPr lang="en-US" sz="2000"/>
              <a:t>": 1563882662,</a:t>
            </a:r>
          </a:p>
          <a:p>
            <a:r>
              <a:rPr lang="en-US" sz="2000"/>
              <a:t>"</a:t>
            </a:r>
            <a:r>
              <a:rPr lang="en-US" sz="2000" err="1"/>
              <a:t>nbf</a:t>
            </a:r>
            <a:r>
              <a:rPr lang="en-US" sz="2000"/>
              <a:t>": 1563882662,</a:t>
            </a:r>
          </a:p>
          <a:p>
            <a:r>
              <a:rPr lang="en-US" sz="2000"/>
              <a:t>"exp": 1563886562,</a:t>
            </a:r>
          </a:p>
          <a:p>
            <a:r>
              <a:rPr lang="en-US" sz="2000"/>
              <a:t>"</a:t>
            </a:r>
            <a:r>
              <a:rPr lang="en-US" sz="2000" err="1"/>
              <a:t>azp</a:t>
            </a:r>
            <a:r>
              <a:rPr lang="en-US" sz="2000"/>
              <a:t>": "bf9b8d73-dc3f-4c03-a928-7529d3cc3fd4",</a:t>
            </a:r>
          </a:p>
          <a:p>
            <a:r>
              <a:rPr lang="en-US" sz="2000"/>
              <a:t>"</a:t>
            </a:r>
            <a:r>
              <a:rPr lang="en-US" sz="2000" err="1"/>
              <a:t>azpacr</a:t>
            </a:r>
            <a:r>
              <a:rPr lang="en-US" sz="2000"/>
              <a:t>": "1",</a:t>
            </a:r>
          </a:p>
          <a:p>
            <a:r>
              <a:rPr lang="en-US" sz="2000">
                <a:highlight>
                  <a:srgbClr val="FFFF00"/>
                </a:highlight>
              </a:rPr>
              <a:t>"</a:t>
            </a:r>
            <a:r>
              <a:rPr lang="en-US" sz="2000" err="1">
                <a:highlight>
                  <a:srgbClr val="FFFF00"/>
                </a:highlight>
              </a:rPr>
              <a:t>oid</a:t>
            </a:r>
            <a:r>
              <a:rPr lang="en-US" sz="2000">
                <a:highlight>
                  <a:srgbClr val="FFFF00"/>
                </a:highlight>
              </a:rPr>
              <a:t>": "7d655a98-843c-4337-ad24-3a4b0922179e",</a:t>
            </a:r>
          </a:p>
          <a:p>
            <a:r>
              <a:rPr lang="en-US" sz="2000"/>
              <a:t>"roles": [</a:t>
            </a:r>
          </a:p>
          <a:p>
            <a:r>
              <a:rPr lang="en-US" sz="2000"/>
              <a:t>  "</a:t>
            </a:r>
            <a:r>
              <a:rPr lang="en-US" sz="2000" err="1"/>
              <a:t>Catalog.View.All</a:t>
            </a:r>
            <a:r>
              <a:rPr lang="en-US" sz="2000"/>
              <a:t>"</a:t>
            </a:r>
          </a:p>
          <a:p>
            <a:r>
              <a:rPr lang="en-US" sz="2000"/>
              <a:t>],</a:t>
            </a:r>
          </a:p>
          <a:p>
            <a:r>
              <a:rPr lang="en-US" sz="2000">
                <a:highlight>
                  <a:srgbClr val="FFFF00"/>
                </a:highlight>
              </a:rPr>
              <a:t>"sub": "7d655a98-843c-4337-ad24-3a4b0922179e",</a:t>
            </a:r>
          </a:p>
          <a:p>
            <a:r>
              <a:rPr lang="en-US" sz="2000"/>
              <a:t>"</a:t>
            </a:r>
            <a:r>
              <a:rPr lang="en-US" sz="2000" err="1"/>
              <a:t>tid</a:t>
            </a:r>
            <a:r>
              <a:rPr lang="en-US" sz="2000"/>
              <a:t>": "c72a295d-d7a5-41ea-a351-b15dd9f67215",</a:t>
            </a:r>
          </a:p>
          <a:p>
            <a:r>
              <a:rPr lang="en-US" sz="2000"/>
              <a:t>“</a:t>
            </a:r>
            <a:r>
              <a:rPr lang="en-US" sz="2000" err="1"/>
              <a:t>ver</a:t>
            </a:r>
            <a:r>
              <a:rPr lang="en-US" sz="2000"/>
              <a:t>": "2.0"</a:t>
            </a:r>
          </a:p>
        </p:txBody>
      </p:sp>
    </p:spTree>
    <p:extLst>
      <p:ext uri="{BB962C8B-B14F-4D97-AF65-F5344CB8AC3E}">
        <p14:creationId xmlns:p14="http://schemas.microsoft.com/office/powerpoint/2010/main" val="49377329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141CB-F9BD-4293-B47C-A337C94E4DB4}"/>
              </a:ext>
            </a:extLst>
          </p:cNvPr>
          <p:cNvSpPr>
            <a:spLocks noGrp="1"/>
          </p:cNvSpPr>
          <p:nvPr>
            <p:ph type="title"/>
          </p:nvPr>
        </p:nvSpPr>
        <p:spPr/>
        <p:txBody>
          <a:bodyPr vert="horz" lIns="91440" tIns="45720" rIns="91440" bIns="45720" rtlCol="0" anchor="ctr">
            <a:noAutofit/>
          </a:bodyPr>
          <a:lstStyle/>
          <a:p>
            <a:r>
              <a:rPr lang="en-US"/>
              <a:t>Verify and use roles in your code</a:t>
            </a:r>
          </a:p>
        </p:txBody>
      </p:sp>
      <p:sp>
        <p:nvSpPr>
          <p:cNvPr id="4" name="Text Placeholder 3">
            <a:extLst>
              <a:ext uri="{FF2B5EF4-FFF2-40B4-BE49-F238E27FC236}">
                <a16:creationId xmlns:a16="http://schemas.microsoft.com/office/drawing/2014/main" id="{4F237BFC-9CB8-4FEA-A2EB-B3A47203500F}"/>
              </a:ext>
            </a:extLst>
          </p:cNvPr>
          <p:cNvSpPr>
            <a:spLocks noGrp="1"/>
          </p:cNvSpPr>
          <p:nvPr>
            <p:ph type="body" sz="quarter" idx="10"/>
          </p:nvPr>
        </p:nvSpPr>
        <p:spPr>
          <a:xfrm>
            <a:off x="586390" y="1434370"/>
            <a:ext cx="11018520" cy="3533275"/>
          </a:xfrm>
        </p:spPr>
        <p:txBody>
          <a:bodyPr/>
          <a:lstStyle/>
          <a:p>
            <a:r>
              <a:rPr lang="en-US" sz="2800" dirty="0">
                <a:solidFill>
                  <a:srgbClr val="008000"/>
                </a:solidFill>
                <a:latin typeface="Consolas" panose="020B0609020204030204" pitchFamily="49" charset="0"/>
              </a:rPr>
              <a:t>// GET: </a:t>
            </a:r>
            <a:r>
              <a:rPr lang="en-US" sz="2800" dirty="0" err="1">
                <a:solidFill>
                  <a:srgbClr val="008000"/>
                </a:solidFill>
                <a:latin typeface="Consolas" panose="020B0609020204030204" pitchFamily="49" charset="0"/>
              </a:rPr>
              <a:t>api</a:t>
            </a:r>
            <a:r>
              <a:rPr lang="en-US" sz="2800" dirty="0">
                <a:solidFill>
                  <a:srgbClr val="008000"/>
                </a:solidFill>
                <a:latin typeface="Consolas" panose="020B0609020204030204" pitchFamily="49" charset="0"/>
              </a:rPr>
              <a:t>/</a:t>
            </a:r>
            <a:r>
              <a:rPr lang="en-US" sz="2800" dirty="0" err="1">
                <a:solidFill>
                  <a:srgbClr val="008000"/>
                </a:solidFill>
                <a:latin typeface="Consolas" panose="020B0609020204030204" pitchFamily="49" charset="0"/>
              </a:rPr>
              <a:t>todolist</a:t>
            </a:r>
            <a:endParaRPr lang="en-US" sz="2800" dirty="0">
              <a:solidFill>
                <a:srgbClr val="000000"/>
              </a:solidFill>
              <a:latin typeface="Consolas" panose="020B0609020204030204" pitchFamily="49" charset="0"/>
            </a:endParaRPr>
          </a:p>
          <a:p>
            <a:r>
              <a:rPr lang="en-US" sz="2800" dirty="0">
                <a:solidFill>
                  <a:srgbClr val="000000"/>
                </a:solidFill>
                <a:latin typeface="Consolas" panose="020B0609020204030204" pitchFamily="49" charset="0"/>
              </a:rPr>
              <a:t>[</a:t>
            </a:r>
            <a:r>
              <a:rPr lang="en-US" sz="2800" dirty="0" err="1">
                <a:solidFill>
                  <a:srgbClr val="2B91AF"/>
                </a:solidFill>
                <a:latin typeface="Consolas" panose="020B0609020204030204" pitchFamily="49" charset="0"/>
              </a:rPr>
              <a:t>HttpGet</a:t>
            </a:r>
            <a:r>
              <a:rPr lang="en-US" sz="2800" dirty="0">
                <a:solidFill>
                  <a:srgbClr val="000000"/>
                </a:solidFill>
                <a:latin typeface="Consolas" panose="020B0609020204030204" pitchFamily="49" charset="0"/>
              </a:rPr>
              <a:t>]</a:t>
            </a:r>
          </a:p>
          <a:p>
            <a:r>
              <a:rPr lang="en-US" sz="2800" dirty="0">
                <a:solidFill>
                  <a:srgbClr val="000000"/>
                </a:solidFill>
                <a:highlight>
                  <a:srgbClr val="FFFF00"/>
                </a:highlight>
                <a:latin typeface="Consolas" panose="020B0609020204030204" pitchFamily="49" charset="0"/>
              </a:rPr>
              <a:t>[</a:t>
            </a:r>
            <a:r>
              <a:rPr lang="en-US" sz="2800" dirty="0">
                <a:solidFill>
                  <a:srgbClr val="2B91AF"/>
                </a:solidFill>
                <a:highlight>
                  <a:srgbClr val="FFFF00"/>
                </a:highlight>
                <a:latin typeface="Consolas" panose="020B0609020204030204" pitchFamily="49" charset="0"/>
              </a:rPr>
              <a:t>Authorize</a:t>
            </a:r>
            <a:r>
              <a:rPr lang="en-US" sz="2800" dirty="0">
                <a:solidFill>
                  <a:srgbClr val="000000"/>
                </a:solidFill>
                <a:highlight>
                  <a:srgbClr val="FFFF00"/>
                </a:highlight>
                <a:latin typeface="Consolas" panose="020B0609020204030204" pitchFamily="49" charset="0"/>
              </a:rPr>
              <a:t>(Roles = </a:t>
            </a:r>
            <a:r>
              <a:rPr lang="en-US" sz="2800" dirty="0">
                <a:solidFill>
                  <a:srgbClr val="A31515"/>
                </a:solidFill>
                <a:highlight>
                  <a:srgbClr val="FFFF00"/>
                </a:highlight>
                <a:latin typeface="Consolas" panose="020B0609020204030204" pitchFamily="49" charset="0"/>
              </a:rPr>
              <a:t>“</a:t>
            </a:r>
            <a:r>
              <a:rPr lang="en-US" sz="2800" dirty="0" err="1">
                <a:solidFill>
                  <a:srgbClr val="A31515"/>
                </a:solidFill>
                <a:highlight>
                  <a:srgbClr val="FFFF00"/>
                </a:highlight>
                <a:latin typeface="Consolas" panose="020B0609020204030204" pitchFamily="49" charset="0"/>
              </a:rPr>
              <a:t>Catalog.Read.All</a:t>
            </a:r>
            <a:r>
              <a:rPr lang="en-US" sz="2800" dirty="0">
                <a:solidFill>
                  <a:srgbClr val="A31515"/>
                </a:solidFill>
                <a:highlight>
                  <a:srgbClr val="FFFF00"/>
                </a:highlight>
                <a:latin typeface="Consolas" panose="020B0609020204030204" pitchFamily="49" charset="0"/>
              </a:rPr>
              <a:t>"</a:t>
            </a:r>
            <a:r>
              <a:rPr lang="en-US" sz="2800" dirty="0">
                <a:solidFill>
                  <a:srgbClr val="000000"/>
                </a:solidFill>
                <a:highlight>
                  <a:srgbClr val="FFFF00"/>
                </a:highlight>
                <a:latin typeface="Consolas" panose="020B0609020204030204" pitchFamily="49" charset="0"/>
              </a:rPr>
              <a:t>)]</a:t>
            </a:r>
          </a:p>
          <a:p>
            <a:r>
              <a:rPr lang="en-US" sz="2800" dirty="0">
                <a:solidFill>
                  <a:srgbClr val="0000FF"/>
                </a:solidFill>
                <a:latin typeface="Consolas" panose="020B0609020204030204" pitchFamily="49" charset="0"/>
              </a:rPr>
              <a:t>public</a:t>
            </a:r>
            <a:r>
              <a:rPr lang="en-US" sz="2800" dirty="0">
                <a:solidFill>
                  <a:srgbClr val="000000"/>
                </a:solidFill>
                <a:latin typeface="Consolas" panose="020B0609020204030204" pitchFamily="49" charset="0"/>
              </a:rPr>
              <a:t> </a:t>
            </a:r>
            <a:r>
              <a:rPr lang="en-US" sz="2800" dirty="0" err="1">
                <a:solidFill>
                  <a:srgbClr val="2B91AF"/>
                </a:solidFill>
                <a:latin typeface="Consolas" panose="020B0609020204030204" pitchFamily="49" charset="0"/>
              </a:rPr>
              <a:t>IActionResult</a:t>
            </a:r>
            <a:r>
              <a:rPr lang="en-US" sz="2800" dirty="0">
                <a:solidFill>
                  <a:srgbClr val="000000"/>
                </a:solidFill>
                <a:latin typeface="Consolas" panose="020B0609020204030204" pitchFamily="49" charset="0"/>
              </a:rPr>
              <a:t> </a:t>
            </a:r>
            <a:r>
              <a:rPr lang="en-US" sz="2800" dirty="0">
                <a:solidFill>
                  <a:srgbClr val="74531F"/>
                </a:solidFill>
                <a:latin typeface="Consolas" panose="020B0609020204030204" pitchFamily="49" charset="0"/>
              </a:rPr>
              <a:t>Get</a:t>
            </a:r>
            <a:r>
              <a:rPr lang="en-US" sz="2800" dirty="0">
                <a:solidFill>
                  <a:srgbClr val="000000"/>
                </a:solidFill>
                <a:latin typeface="Consolas" panose="020B0609020204030204" pitchFamily="49" charset="0"/>
              </a:rPr>
              <a:t>()</a:t>
            </a:r>
          </a:p>
          <a:p>
            <a:r>
              <a:rPr lang="en-US" sz="2800" dirty="0">
                <a:solidFill>
                  <a:srgbClr val="000000"/>
                </a:solidFill>
                <a:latin typeface="Consolas" panose="020B0609020204030204" pitchFamily="49" charset="0"/>
              </a:rPr>
              <a:t>{</a:t>
            </a:r>
          </a:p>
          <a:p>
            <a:r>
              <a:rPr lang="en-US" sz="2800" dirty="0">
                <a:solidFill>
                  <a:srgbClr val="000000"/>
                </a:solidFill>
                <a:latin typeface="Consolas" panose="020B0609020204030204" pitchFamily="49" charset="0"/>
              </a:rPr>
              <a:t>    </a:t>
            </a:r>
            <a:r>
              <a:rPr lang="en-US" sz="2800" dirty="0">
                <a:solidFill>
                  <a:srgbClr val="8F08C4"/>
                </a:solidFill>
                <a:latin typeface="Consolas" panose="020B0609020204030204" pitchFamily="49" charset="0"/>
              </a:rPr>
              <a:t>return</a:t>
            </a:r>
            <a:r>
              <a:rPr lang="en-US" sz="2800" dirty="0">
                <a:solidFill>
                  <a:srgbClr val="000000"/>
                </a:solidFill>
                <a:latin typeface="Consolas" panose="020B0609020204030204" pitchFamily="49" charset="0"/>
              </a:rPr>
              <a:t> </a:t>
            </a:r>
            <a:r>
              <a:rPr lang="en-US" sz="2800" dirty="0">
                <a:solidFill>
                  <a:srgbClr val="74531F"/>
                </a:solidFill>
                <a:latin typeface="Consolas" panose="020B0609020204030204" pitchFamily="49" charset="0"/>
              </a:rPr>
              <a:t>Ok</a:t>
            </a:r>
            <a:r>
              <a:rPr lang="en-US" sz="2800" dirty="0">
                <a:solidFill>
                  <a:srgbClr val="000000"/>
                </a:solidFill>
                <a:latin typeface="Consolas" panose="020B0609020204030204" pitchFamily="49" charset="0"/>
              </a:rPr>
              <a:t>(</a:t>
            </a:r>
            <a:r>
              <a:rPr lang="en-US" sz="2800" dirty="0" err="1">
                <a:solidFill>
                  <a:srgbClr val="000000"/>
                </a:solidFill>
                <a:latin typeface="Consolas" panose="020B0609020204030204" pitchFamily="49" charset="0"/>
              </a:rPr>
              <a:t>TodoStore.Values</a:t>
            </a:r>
            <a:r>
              <a:rPr lang="en-US" sz="2800" dirty="0">
                <a:solidFill>
                  <a:srgbClr val="000000"/>
                </a:solidFill>
                <a:latin typeface="Consolas" panose="020B0609020204030204" pitchFamily="49" charset="0"/>
              </a:rPr>
              <a:t>);</a:t>
            </a:r>
          </a:p>
          <a:p>
            <a:r>
              <a:rPr lang="en-US" sz="2800" dirty="0">
                <a:solidFill>
                  <a:srgbClr val="000000"/>
                </a:solidFill>
                <a:latin typeface="Consolas" panose="020B0609020204030204" pitchFamily="49" charset="0"/>
              </a:rPr>
              <a:t>}</a:t>
            </a:r>
          </a:p>
        </p:txBody>
      </p:sp>
      <p:sp>
        <p:nvSpPr>
          <p:cNvPr id="3" name="TextBox 2">
            <a:extLst>
              <a:ext uri="{FF2B5EF4-FFF2-40B4-BE49-F238E27FC236}">
                <a16:creationId xmlns:a16="http://schemas.microsoft.com/office/drawing/2014/main" id="{5CE6DC48-EFEC-40FE-9CF1-003FDAC29A56}"/>
              </a:ext>
            </a:extLst>
          </p:cNvPr>
          <p:cNvSpPr txBox="1"/>
          <p:nvPr/>
        </p:nvSpPr>
        <p:spPr>
          <a:xfrm>
            <a:off x="4274634" y="602166"/>
            <a:ext cx="7079167" cy="5813502"/>
          </a:xfrm>
          <a:prstGeom prst="rect">
            <a:avLst/>
          </a:prstGeom>
        </p:spPr>
        <p:txBody>
          <a:bodyPr vert="horz" lIns="91440" tIns="45720" rIns="91440" bIns="45720" rtlCol="0" anchor="ctr">
            <a:normAutofit/>
          </a:bodyPr>
          <a:lstStyle/>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4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5" name="TextBox 4">
            <a:extLst>
              <a:ext uri="{FF2B5EF4-FFF2-40B4-BE49-F238E27FC236}">
                <a16:creationId xmlns:a16="http://schemas.microsoft.com/office/drawing/2014/main" id="{DBE48646-235B-4EE0-9133-A62E234B544A}"/>
              </a:ext>
            </a:extLst>
          </p:cNvPr>
          <p:cNvSpPr txBox="1"/>
          <p:nvPr/>
        </p:nvSpPr>
        <p:spPr>
          <a:xfrm>
            <a:off x="4193382" y="602166"/>
            <a:ext cx="7298532" cy="5813502"/>
          </a:xfrm>
          <a:prstGeom prst="rect">
            <a:avLst/>
          </a:prstGeom>
        </p:spPr>
        <p:txBody>
          <a:bodyPr vert="horz" lIns="91440" tIns="45720" rIns="91440" bIns="45720" rtlCol="0" anchor="ct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prstClr val="black"/>
              </a:solidFill>
              <a:effectLst/>
              <a:highlight>
                <a:srgbClr val="FFFFFF"/>
              </a:highlight>
              <a:uLnTx/>
              <a:uFillTx/>
              <a:latin typeface="Calibri" panose="020F0502020204030204" pitchFamily="34" charset="0"/>
              <a:ea typeface="+mn-ea"/>
              <a:cs typeface="+mn-cs"/>
              <a:hlinkClick r:id="rId3">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15886441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nodePh="1">
                                  <p:stCondLst>
                                    <p:cond delay="0"/>
                                  </p:stCondLst>
                                  <p:endCondLst>
                                    <p:cond evt="begin" delay="0">
                                      <p:tn val="9"/>
                                    </p:cond>
                                  </p:end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69A4A-8C39-4AB7-8CE1-8A1303C32818}"/>
              </a:ext>
            </a:extLst>
          </p:cNvPr>
          <p:cNvSpPr>
            <a:spLocks noGrp="1"/>
          </p:cNvSpPr>
          <p:nvPr>
            <p:ph type="title"/>
          </p:nvPr>
        </p:nvSpPr>
        <p:spPr/>
        <p:txBody>
          <a:bodyPr/>
          <a:lstStyle/>
          <a:p>
            <a:r>
              <a:rPr lang="en-US"/>
              <a:t>What happens when one API needs to call another API?</a:t>
            </a:r>
          </a:p>
        </p:txBody>
      </p:sp>
      <p:sp>
        <p:nvSpPr>
          <p:cNvPr id="5" name="Text Placeholder 4">
            <a:extLst>
              <a:ext uri="{FF2B5EF4-FFF2-40B4-BE49-F238E27FC236}">
                <a16:creationId xmlns:a16="http://schemas.microsoft.com/office/drawing/2014/main" id="{C33FF8FF-C646-4E8B-93F2-513FAAC95F8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259789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p:txBody>
          <a:bodyPr/>
          <a:lstStyle/>
          <a:p>
            <a:r>
              <a:rPr lang="en-US"/>
              <a:t>App has an authenticated user and a token to call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4657229" y="1026758"/>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grpSp>
        <p:nvGrpSpPr>
          <p:cNvPr id="19" name="Group 18">
            <a:extLst>
              <a:ext uri="{FF2B5EF4-FFF2-40B4-BE49-F238E27FC236}">
                <a16:creationId xmlns:a16="http://schemas.microsoft.com/office/drawing/2014/main" id="{85A712B8-74CB-F549-A73E-FD5A1225D889}"/>
              </a:ext>
            </a:extLst>
          </p:cNvPr>
          <p:cNvGrpSpPr/>
          <p:nvPr/>
        </p:nvGrpSpPr>
        <p:grpSpPr>
          <a:xfrm>
            <a:off x="9784162" y="3921587"/>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1198387" y="5392410"/>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22">
            <a:extLst>
              <a:ext uri="{FF2B5EF4-FFF2-40B4-BE49-F238E27FC236}">
                <a16:creationId xmlns:a16="http://schemas.microsoft.com/office/drawing/2014/main" id="{18D991C7-68F1-4E6F-AB9E-E7B8DCDC15D7}"/>
              </a:ext>
            </a:extLst>
          </p:cNvPr>
          <p:cNvSpPr/>
          <p:nvPr/>
        </p:nvSpPr>
        <p:spPr bwMode="auto">
          <a:xfrm>
            <a:off x="8571592" y="3999978"/>
            <a:ext cx="1281659" cy="1340281"/>
          </a:xfrm>
          <a:prstGeom prst="rect">
            <a:avLst/>
          </a:prstGeom>
          <a:solidFill>
            <a:srgbClr val="FF0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24" name="Arrow: Right 23">
            <a:extLst>
              <a:ext uri="{FF2B5EF4-FFF2-40B4-BE49-F238E27FC236}">
                <a16:creationId xmlns:a16="http://schemas.microsoft.com/office/drawing/2014/main" id="{C1165E95-0614-4105-8F7F-CC4990B089B1}"/>
              </a:ext>
            </a:extLst>
          </p:cNvPr>
          <p:cNvSpPr/>
          <p:nvPr/>
        </p:nvSpPr>
        <p:spPr bwMode="auto">
          <a:xfrm>
            <a:off x="2375798" y="4401812"/>
            <a:ext cx="6155537"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28330541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4657229" y="1026758"/>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grpSp>
        <p:nvGrpSpPr>
          <p:cNvPr id="19" name="Group 18">
            <a:extLst>
              <a:ext uri="{FF2B5EF4-FFF2-40B4-BE49-F238E27FC236}">
                <a16:creationId xmlns:a16="http://schemas.microsoft.com/office/drawing/2014/main" id="{85A712B8-74CB-F549-A73E-FD5A1225D889}"/>
              </a:ext>
            </a:extLst>
          </p:cNvPr>
          <p:cNvGrpSpPr/>
          <p:nvPr/>
        </p:nvGrpSpPr>
        <p:grpSpPr>
          <a:xfrm>
            <a:off x="9784162" y="3921587"/>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7432745" y="3414391"/>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22">
            <a:extLst>
              <a:ext uri="{FF2B5EF4-FFF2-40B4-BE49-F238E27FC236}">
                <a16:creationId xmlns:a16="http://schemas.microsoft.com/office/drawing/2014/main" id="{18D991C7-68F1-4E6F-AB9E-E7B8DCDC15D7}"/>
              </a:ext>
            </a:extLst>
          </p:cNvPr>
          <p:cNvSpPr/>
          <p:nvPr/>
        </p:nvSpPr>
        <p:spPr bwMode="auto">
          <a:xfrm>
            <a:off x="8571592" y="3999978"/>
            <a:ext cx="1281659" cy="1340281"/>
          </a:xfrm>
          <a:prstGeom prst="rect">
            <a:avLst/>
          </a:prstGeom>
          <a:solidFill>
            <a:srgbClr val="FF0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24" name="Arrow: Right 23">
            <a:extLst>
              <a:ext uri="{FF2B5EF4-FFF2-40B4-BE49-F238E27FC236}">
                <a16:creationId xmlns:a16="http://schemas.microsoft.com/office/drawing/2014/main" id="{C1165E95-0614-4105-8F7F-CC4990B089B1}"/>
              </a:ext>
            </a:extLst>
          </p:cNvPr>
          <p:cNvSpPr/>
          <p:nvPr/>
        </p:nvSpPr>
        <p:spPr bwMode="auto">
          <a:xfrm>
            <a:off x="2375798" y="4401812"/>
            <a:ext cx="6155537"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3259089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5D052-1A5C-7548-A93D-8DE86AACA9BC}"/>
              </a:ext>
            </a:extLst>
          </p:cNvPr>
          <p:cNvSpPr>
            <a:spLocks noGrp="1"/>
          </p:cNvSpPr>
          <p:nvPr>
            <p:ph type="title"/>
          </p:nvPr>
        </p:nvSpPr>
        <p:spPr/>
        <p:txBody>
          <a:bodyPr/>
          <a:lstStyle/>
          <a:p>
            <a:r>
              <a:rPr lang="en-US" dirty="0"/>
              <a:t>Speaker Bio</a:t>
            </a:r>
          </a:p>
        </p:txBody>
      </p:sp>
      <p:pic>
        <p:nvPicPr>
          <p:cNvPr id="10" name="Picture Placeholder 9">
            <a:extLst>
              <a:ext uri="{FF2B5EF4-FFF2-40B4-BE49-F238E27FC236}">
                <a16:creationId xmlns:a16="http://schemas.microsoft.com/office/drawing/2014/main" id="{F5C7B856-99E6-49D6-B0D8-F7617462532D}"/>
              </a:ext>
            </a:extLst>
          </p:cNvPr>
          <p:cNvPicPr>
            <a:picLocks noGrp="1" noChangeAspect="1"/>
          </p:cNvPicPr>
          <p:nvPr>
            <p:ph type="pic" sz="quarter" idx="10"/>
          </p:nvPr>
        </p:nvPicPr>
        <p:blipFill>
          <a:blip r:embed="rId3"/>
          <a:srcRect/>
          <a:stretch/>
        </p:blipFill>
        <p:spPr>
          <a:xfrm>
            <a:off x="2159285" y="2361602"/>
            <a:ext cx="2592403" cy="3146425"/>
          </a:xfrm>
        </p:spPr>
      </p:pic>
      <p:sp>
        <p:nvSpPr>
          <p:cNvPr id="4" name="Text Placeholder 3">
            <a:extLst>
              <a:ext uri="{FF2B5EF4-FFF2-40B4-BE49-F238E27FC236}">
                <a16:creationId xmlns:a16="http://schemas.microsoft.com/office/drawing/2014/main" id="{ECE57578-CACD-3641-AF92-A39BB8BF3E10}"/>
              </a:ext>
            </a:extLst>
          </p:cNvPr>
          <p:cNvSpPr>
            <a:spLocks noGrp="1"/>
          </p:cNvSpPr>
          <p:nvPr>
            <p:ph type="body" sz="quarter" idx="11"/>
          </p:nvPr>
        </p:nvSpPr>
        <p:spPr/>
        <p:txBody>
          <a:bodyPr/>
          <a:lstStyle/>
          <a:p>
            <a:r>
              <a:rPr lang="en-US" dirty="0"/>
              <a:t>Name</a:t>
            </a:r>
          </a:p>
        </p:txBody>
      </p:sp>
      <p:sp>
        <p:nvSpPr>
          <p:cNvPr id="5" name="Text Placeholder 4">
            <a:extLst>
              <a:ext uri="{FF2B5EF4-FFF2-40B4-BE49-F238E27FC236}">
                <a16:creationId xmlns:a16="http://schemas.microsoft.com/office/drawing/2014/main" id="{609CEE40-9589-4843-A02C-B79F659F298C}"/>
              </a:ext>
            </a:extLst>
          </p:cNvPr>
          <p:cNvSpPr>
            <a:spLocks noGrp="1"/>
          </p:cNvSpPr>
          <p:nvPr>
            <p:ph type="body" sz="quarter" idx="12"/>
          </p:nvPr>
        </p:nvSpPr>
        <p:spPr/>
        <p:txBody>
          <a:bodyPr>
            <a:noAutofit/>
          </a:bodyPr>
          <a:lstStyle/>
          <a:p>
            <a:r>
              <a:rPr lang="en-US" sz="1800" dirty="0"/>
              <a:t>Title</a:t>
            </a:r>
          </a:p>
          <a:p>
            <a:endParaRPr lang="en-US" sz="1800" dirty="0"/>
          </a:p>
        </p:txBody>
      </p:sp>
      <p:sp>
        <p:nvSpPr>
          <p:cNvPr id="6" name="Text Placeholder 5">
            <a:extLst>
              <a:ext uri="{FF2B5EF4-FFF2-40B4-BE49-F238E27FC236}">
                <a16:creationId xmlns:a16="http://schemas.microsoft.com/office/drawing/2014/main" id="{25B6B2CE-89D1-C446-88BF-F2070CD7DF6B}"/>
              </a:ext>
            </a:extLst>
          </p:cNvPr>
          <p:cNvSpPr>
            <a:spLocks noGrp="1"/>
          </p:cNvSpPr>
          <p:nvPr>
            <p:ph type="body" sz="quarter" idx="13"/>
          </p:nvPr>
        </p:nvSpPr>
        <p:spPr/>
        <p:txBody>
          <a:bodyPr/>
          <a:lstStyle/>
          <a:p>
            <a:r>
              <a:rPr lang="en-US" sz="1600" dirty="0"/>
              <a:t>Group</a:t>
            </a:r>
          </a:p>
        </p:txBody>
      </p:sp>
      <p:sp>
        <p:nvSpPr>
          <p:cNvPr id="7" name="Text Placeholder 6">
            <a:extLst>
              <a:ext uri="{FF2B5EF4-FFF2-40B4-BE49-F238E27FC236}">
                <a16:creationId xmlns:a16="http://schemas.microsoft.com/office/drawing/2014/main" id="{0C7AB7E5-2960-684F-A6B2-934593D63DE2}"/>
              </a:ext>
            </a:extLst>
          </p:cNvPr>
          <p:cNvSpPr>
            <a:spLocks noGrp="1"/>
          </p:cNvSpPr>
          <p:nvPr>
            <p:ph type="body" sz="quarter" idx="14"/>
          </p:nvPr>
        </p:nvSpPr>
        <p:spPr/>
        <p:txBody>
          <a:bodyPr/>
          <a:lstStyle/>
          <a:p>
            <a:r>
              <a:rPr lang="en-US" dirty="0"/>
              <a:t>Contact Info</a:t>
            </a:r>
          </a:p>
        </p:txBody>
      </p:sp>
    </p:spTree>
    <p:extLst>
      <p:ext uri="{BB962C8B-B14F-4D97-AF65-F5344CB8AC3E}">
        <p14:creationId xmlns:p14="http://schemas.microsoft.com/office/powerpoint/2010/main" val="40489299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4657229" y="1026758"/>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7408364"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9784162" y="3921587"/>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7432745" y="3414391"/>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0072150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4657229" y="1026758"/>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2860891" y="3429000"/>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4202590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4657229" y="1026758"/>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2860891" y="3429000"/>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6723852"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3705327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3775291" y="293520"/>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2860891" y="3429000"/>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6723852"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27" name="TextBox 26">
            <a:extLst>
              <a:ext uri="{FF2B5EF4-FFF2-40B4-BE49-F238E27FC236}">
                <a16:creationId xmlns:a16="http://schemas.microsoft.com/office/drawing/2014/main" id="{F2BEDE19-3FC8-411B-BE68-8A5E30EE5E3D}"/>
              </a:ext>
            </a:extLst>
          </p:cNvPr>
          <p:cNvSpPr txBox="1"/>
          <p:nvPr/>
        </p:nvSpPr>
        <p:spPr>
          <a:xfrm>
            <a:off x="5475692" y="2098732"/>
            <a:ext cx="4162097" cy="923330"/>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Need an access</a:t>
            </a:r>
            <a:r>
              <a:rPr kumimoji="0" lang="en-US" sz="2000" b="0" i="0" u="none" strike="noStrike" kern="1200" cap="none" spc="0" normalizeH="0" noProof="0">
                <a:ln>
                  <a:noFill/>
                </a:ln>
                <a:gradFill>
                  <a:gsLst>
                    <a:gs pos="2917">
                      <a:srgbClr val="1A1A1A"/>
                    </a:gs>
                    <a:gs pos="30000">
                      <a:srgbClr val="1A1A1A"/>
                    </a:gs>
                  </a:gsLst>
                  <a:lin ang="5400000" scaled="0"/>
                </a:gradFill>
                <a:effectLst/>
                <a:uLnTx/>
                <a:uFillTx/>
                <a:latin typeface="Segoe UI"/>
                <a:ea typeface="+mn-ea"/>
                <a:cs typeface="+mn-cs"/>
              </a:rPr>
              <a:t> </a:t>
            </a: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token to read the user’s profile with Microsoft Graph as the user</a:t>
            </a:r>
          </a:p>
        </p:txBody>
      </p:sp>
      <p:sp>
        <p:nvSpPr>
          <p:cNvPr id="11" name="Arrow: Up 10">
            <a:extLst>
              <a:ext uri="{FF2B5EF4-FFF2-40B4-BE49-F238E27FC236}">
                <a16:creationId xmlns:a16="http://schemas.microsoft.com/office/drawing/2014/main" id="{EF53E6C8-2186-4DEF-9694-F2AF5FEE40BC}"/>
              </a:ext>
            </a:extLst>
          </p:cNvPr>
          <p:cNvSpPr/>
          <p:nvPr/>
        </p:nvSpPr>
        <p:spPr bwMode="auto">
          <a:xfrm>
            <a:off x="4879370" y="2208085"/>
            <a:ext cx="243755" cy="1509622"/>
          </a:xfrm>
          <a:prstGeom prst="upArrow">
            <a:avLst>
              <a:gd name="adj1" fmla="val 100000"/>
              <a:gd name="adj2" fmla="val 95763"/>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Tree>
    <p:extLst>
      <p:ext uri="{BB962C8B-B14F-4D97-AF65-F5344CB8AC3E}">
        <p14:creationId xmlns:p14="http://schemas.microsoft.com/office/powerpoint/2010/main" val="24508787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3775291" y="293520"/>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6723852"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27" name="TextBox 26">
            <a:extLst>
              <a:ext uri="{FF2B5EF4-FFF2-40B4-BE49-F238E27FC236}">
                <a16:creationId xmlns:a16="http://schemas.microsoft.com/office/drawing/2014/main" id="{F2BEDE19-3FC8-411B-BE68-8A5E30EE5E3D}"/>
              </a:ext>
            </a:extLst>
          </p:cNvPr>
          <p:cNvSpPr txBox="1"/>
          <p:nvPr/>
        </p:nvSpPr>
        <p:spPr>
          <a:xfrm>
            <a:off x="5475692" y="2098732"/>
            <a:ext cx="4162097" cy="923330"/>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Need an access</a:t>
            </a:r>
            <a:r>
              <a:rPr kumimoji="0" lang="en-US" sz="2000" b="0" i="0" u="none" strike="noStrike" kern="1200" cap="none" spc="0" normalizeH="0" noProof="0">
                <a:ln>
                  <a:noFill/>
                </a:ln>
                <a:gradFill>
                  <a:gsLst>
                    <a:gs pos="2917">
                      <a:srgbClr val="1A1A1A"/>
                    </a:gs>
                    <a:gs pos="30000">
                      <a:srgbClr val="1A1A1A"/>
                    </a:gs>
                  </a:gsLst>
                  <a:lin ang="5400000" scaled="0"/>
                </a:gradFill>
                <a:effectLst/>
                <a:uLnTx/>
                <a:uFillTx/>
                <a:latin typeface="Segoe UI"/>
                <a:ea typeface="+mn-ea"/>
                <a:cs typeface="+mn-cs"/>
              </a:rPr>
              <a:t> </a:t>
            </a: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token to read the user’s profile with Microsoft Graph as the user</a:t>
            </a:r>
          </a:p>
        </p:txBody>
      </p:sp>
      <p:sp>
        <p:nvSpPr>
          <p:cNvPr id="11" name="Arrow: Up 10">
            <a:extLst>
              <a:ext uri="{FF2B5EF4-FFF2-40B4-BE49-F238E27FC236}">
                <a16:creationId xmlns:a16="http://schemas.microsoft.com/office/drawing/2014/main" id="{EF53E6C8-2186-4DEF-9694-F2AF5FEE40BC}"/>
              </a:ext>
            </a:extLst>
          </p:cNvPr>
          <p:cNvSpPr/>
          <p:nvPr/>
        </p:nvSpPr>
        <p:spPr bwMode="auto">
          <a:xfrm>
            <a:off x="4879370" y="2208085"/>
            <a:ext cx="243755" cy="1509622"/>
          </a:xfrm>
          <a:prstGeom prst="upArrow">
            <a:avLst>
              <a:gd name="adj1" fmla="val 100000"/>
              <a:gd name="adj2" fmla="val 95763"/>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pic>
        <p:nvPicPr>
          <p:cNvPr id="12" name="Graphic 11" descr="Key">
            <a:extLst>
              <a:ext uri="{FF2B5EF4-FFF2-40B4-BE49-F238E27FC236}">
                <a16:creationId xmlns:a16="http://schemas.microsoft.com/office/drawing/2014/main" id="{C52CFDF5-6EF8-4B7C-9585-4C07BAAC052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93584" y="2741605"/>
            <a:ext cx="645750" cy="645750"/>
          </a:xfrm>
          <a:prstGeom prst="rect">
            <a:avLst/>
          </a:prstGeom>
        </p:spPr>
      </p:pic>
      <p:sp>
        <p:nvSpPr>
          <p:cNvPr id="13" name="Regular Pentagon 1">
            <a:extLst>
              <a:ext uri="{FF2B5EF4-FFF2-40B4-BE49-F238E27FC236}">
                <a16:creationId xmlns:a16="http://schemas.microsoft.com/office/drawing/2014/main" id="{8899CCD4-E034-4BDF-B56A-3F19AD0602FE}"/>
              </a:ext>
            </a:extLst>
          </p:cNvPr>
          <p:cNvSpPr/>
          <p:nvPr/>
        </p:nvSpPr>
        <p:spPr bwMode="auto">
          <a:xfrm>
            <a:off x="3905409" y="1945160"/>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243106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3775291" y="293520"/>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6723852"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1" name="Arrow: Up 10">
            <a:extLst>
              <a:ext uri="{FF2B5EF4-FFF2-40B4-BE49-F238E27FC236}">
                <a16:creationId xmlns:a16="http://schemas.microsoft.com/office/drawing/2014/main" id="{EF53E6C8-2186-4DEF-9694-F2AF5FEE40BC}"/>
              </a:ext>
            </a:extLst>
          </p:cNvPr>
          <p:cNvSpPr/>
          <p:nvPr/>
        </p:nvSpPr>
        <p:spPr bwMode="auto">
          <a:xfrm>
            <a:off x="4879370" y="2208085"/>
            <a:ext cx="243755" cy="1509622"/>
          </a:xfrm>
          <a:prstGeom prst="upArrow">
            <a:avLst>
              <a:gd name="adj1" fmla="val 100000"/>
              <a:gd name="adj2" fmla="val 95763"/>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3" name="Regular Pentagon 1">
            <a:extLst>
              <a:ext uri="{FF2B5EF4-FFF2-40B4-BE49-F238E27FC236}">
                <a16:creationId xmlns:a16="http://schemas.microsoft.com/office/drawing/2014/main" id="{1296FCAF-9424-44A9-82C6-48A2456CE64D}"/>
              </a:ext>
            </a:extLst>
          </p:cNvPr>
          <p:cNvSpPr/>
          <p:nvPr/>
        </p:nvSpPr>
        <p:spPr bwMode="auto">
          <a:xfrm>
            <a:off x="5888938" y="3325240"/>
            <a:ext cx="914400" cy="927040"/>
          </a:xfrm>
          <a:prstGeom prst="pent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27379963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6723852"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3" name="Regular Pentagon 1">
            <a:extLst>
              <a:ext uri="{FF2B5EF4-FFF2-40B4-BE49-F238E27FC236}">
                <a16:creationId xmlns:a16="http://schemas.microsoft.com/office/drawing/2014/main" id="{1296FCAF-9424-44A9-82C6-48A2456CE64D}"/>
              </a:ext>
            </a:extLst>
          </p:cNvPr>
          <p:cNvSpPr/>
          <p:nvPr/>
        </p:nvSpPr>
        <p:spPr bwMode="auto">
          <a:xfrm>
            <a:off x="5888938" y="3325240"/>
            <a:ext cx="914400" cy="927040"/>
          </a:xfrm>
          <a:prstGeom prst="pent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9899727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725775"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3364302" y="4401812"/>
            <a:ext cx="514708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3" name="Regular Pentagon 1">
            <a:extLst>
              <a:ext uri="{FF2B5EF4-FFF2-40B4-BE49-F238E27FC236}">
                <a16:creationId xmlns:a16="http://schemas.microsoft.com/office/drawing/2014/main" id="{1296FCAF-9424-44A9-82C6-48A2456CE64D}"/>
              </a:ext>
            </a:extLst>
          </p:cNvPr>
          <p:cNvSpPr/>
          <p:nvPr/>
        </p:nvSpPr>
        <p:spPr bwMode="auto">
          <a:xfrm>
            <a:off x="2628168" y="3325240"/>
            <a:ext cx="914400" cy="927040"/>
          </a:xfrm>
          <a:prstGeom prst="pent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20208046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725775"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3364302" y="4401812"/>
            <a:ext cx="514708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3" name="Regular Pentagon 1">
            <a:extLst>
              <a:ext uri="{FF2B5EF4-FFF2-40B4-BE49-F238E27FC236}">
                <a16:creationId xmlns:a16="http://schemas.microsoft.com/office/drawing/2014/main" id="{1296FCAF-9424-44A9-82C6-48A2456CE64D}"/>
              </a:ext>
            </a:extLst>
          </p:cNvPr>
          <p:cNvSpPr/>
          <p:nvPr/>
        </p:nvSpPr>
        <p:spPr bwMode="auto">
          <a:xfrm>
            <a:off x="7622853" y="3325240"/>
            <a:ext cx="914400" cy="927040"/>
          </a:xfrm>
          <a:prstGeom prst="pent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7530868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725775"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5" name="Arrow: Right 4">
            <a:extLst>
              <a:ext uri="{FF2B5EF4-FFF2-40B4-BE49-F238E27FC236}">
                <a16:creationId xmlns:a16="http://schemas.microsoft.com/office/drawing/2014/main" id="{0E72C4E6-6D75-4304-91DE-465993238057}"/>
              </a:ext>
            </a:extLst>
          </p:cNvPr>
          <p:cNvSpPr/>
          <p:nvPr/>
        </p:nvSpPr>
        <p:spPr bwMode="auto">
          <a:xfrm>
            <a:off x="3364302" y="4401812"/>
            <a:ext cx="6441024"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3" name="Regular Pentagon 1">
            <a:extLst>
              <a:ext uri="{FF2B5EF4-FFF2-40B4-BE49-F238E27FC236}">
                <a16:creationId xmlns:a16="http://schemas.microsoft.com/office/drawing/2014/main" id="{1296FCAF-9424-44A9-82C6-48A2456CE64D}"/>
              </a:ext>
            </a:extLst>
          </p:cNvPr>
          <p:cNvSpPr/>
          <p:nvPr/>
        </p:nvSpPr>
        <p:spPr bwMode="auto">
          <a:xfrm>
            <a:off x="7622853" y="3325240"/>
            <a:ext cx="914400" cy="927040"/>
          </a:xfrm>
          <a:prstGeom prst="pent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944791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79ABF42-B9AD-4DB2-BBAD-FFC9B56990DF}"/>
              </a:ext>
            </a:extLst>
          </p:cNvPr>
          <p:cNvSpPr txBox="1"/>
          <p:nvPr/>
        </p:nvSpPr>
        <p:spPr>
          <a:xfrm>
            <a:off x="108642" y="6636190"/>
            <a:ext cx="3060071" cy="138499"/>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Segoe UI"/>
                <a:ea typeface="+mn-ea"/>
                <a:cs typeface="+mn-cs"/>
              </a:rPr>
              <a:t>Microsoft Confidential. Shared under NDA.</a:t>
            </a:r>
          </a:p>
        </p:txBody>
      </p:sp>
      <p:sp>
        <p:nvSpPr>
          <p:cNvPr id="3" name="Title 1">
            <a:extLst>
              <a:ext uri="{FF2B5EF4-FFF2-40B4-BE49-F238E27FC236}">
                <a16:creationId xmlns:a16="http://schemas.microsoft.com/office/drawing/2014/main" id="{D5C670C0-CE23-45B0-94AE-B2BA18E9C8EF}"/>
              </a:ext>
            </a:extLst>
          </p:cNvPr>
          <p:cNvSpPr>
            <a:spLocks noGrp="1"/>
          </p:cNvSpPr>
          <p:nvPr>
            <p:ph type="title"/>
          </p:nvPr>
        </p:nvSpPr>
        <p:spPr>
          <a:xfrm>
            <a:off x="774813" y="1002105"/>
            <a:ext cx="7508990" cy="646331"/>
          </a:xfrm>
        </p:spPr>
        <p:txBody>
          <a:bodyPr lIns="91440" tIns="45720" rIns="91440" bIns="45720" anchor="t"/>
          <a:lstStyle/>
          <a:p>
            <a:r>
              <a:rPr lang="en-US" dirty="0">
                <a:solidFill>
                  <a:schemeClr val="accent1">
                    <a:lumMod val="50000"/>
                  </a:schemeClr>
                </a:solidFill>
              </a:rPr>
              <a:t>Inclusive Session Guidelines</a:t>
            </a:r>
          </a:p>
        </p:txBody>
      </p:sp>
      <p:sp>
        <p:nvSpPr>
          <p:cNvPr id="4" name="TextBox 3">
            <a:extLst>
              <a:ext uri="{FF2B5EF4-FFF2-40B4-BE49-F238E27FC236}">
                <a16:creationId xmlns:a16="http://schemas.microsoft.com/office/drawing/2014/main" id="{07EDA72A-8EC9-433E-BACD-C0BC6EEEA146}"/>
              </a:ext>
            </a:extLst>
          </p:cNvPr>
          <p:cNvSpPr txBox="1"/>
          <p:nvPr/>
        </p:nvSpPr>
        <p:spPr>
          <a:xfrm>
            <a:off x="1395247" y="1671577"/>
            <a:ext cx="9711559" cy="369332"/>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gradFill>
                  <a:gsLst>
                    <a:gs pos="2917">
                      <a:srgbClr val="000000"/>
                    </a:gs>
                    <a:gs pos="30000">
                      <a:srgbClr val="000000"/>
                    </a:gs>
                  </a:gsLst>
                  <a:lin ang="5400000" scaled="0"/>
                </a:gradFill>
                <a:effectLst/>
                <a:uLnTx/>
                <a:uFillTx/>
                <a:latin typeface="Segoe UI"/>
                <a:ea typeface="+mn-ea"/>
                <a:cs typeface="+mn-cs"/>
              </a:rPr>
              <a:t>Please practice these tips while in the Virtual Onsite sessions. </a:t>
            </a:r>
            <a:endParaRPr kumimoji="0" lang="en-US" sz="2400" b="1" i="0" u="none" strike="noStrike" kern="1200" cap="none" spc="0" normalizeH="0" baseline="0" noProof="0" dirty="0">
              <a:ln>
                <a:noFill/>
              </a:ln>
              <a:solidFill>
                <a:srgbClr val="000000"/>
              </a:solidFill>
              <a:effectLst/>
              <a:uLnTx/>
              <a:uFillTx/>
              <a:latin typeface="Segoe UI"/>
              <a:ea typeface="+mn-ea"/>
              <a:cs typeface="Segoe UI"/>
            </a:endParaRPr>
          </a:p>
        </p:txBody>
      </p:sp>
      <p:sp>
        <p:nvSpPr>
          <p:cNvPr id="5" name="Content Placeholder 2">
            <a:extLst>
              <a:ext uri="{FF2B5EF4-FFF2-40B4-BE49-F238E27FC236}">
                <a16:creationId xmlns:a16="http://schemas.microsoft.com/office/drawing/2014/main" id="{63EF8526-BC8D-4E0B-9AE9-5F471833EB8F}"/>
              </a:ext>
            </a:extLst>
          </p:cNvPr>
          <p:cNvSpPr txBox="1">
            <a:spLocks/>
          </p:cNvSpPr>
          <p:nvPr/>
        </p:nvSpPr>
        <p:spPr>
          <a:xfrm>
            <a:off x="120225" y="2502866"/>
            <a:ext cx="4029650" cy="3629648"/>
          </a:xfrm>
          <a:prstGeom prst="rect">
            <a:avLst/>
          </a:prstGeom>
        </p:spPr>
        <p:txBody>
          <a:bodyPr lIns="91440" tIns="45720" rIns="91440" bIns="45720" anchor="t"/>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1" i="0" u="none" strike="noStrike" kern="1200" cap="none" spc="0" normalizeH="0" baseline="0" noProof="0" dirty="0">
                <a:ln>
                  <a:noFill/>
                </a:ln>
                <a:solidFill>
                  <a:srgbClr val="000000"/>
                </a:solidFill>
                <a:effectLst/>
                <a:uLnTx/>
                <a:uFillTx/>
                <a:latin typeface="Segoe UI"/>
                <a:ea typeface="+mn-ea"/>
                <a:cs typeface="Segoe UI"/>
              </a:rPr>
              <a:t>Voice Guidance</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Raise virtual hand so the moderator can call on you</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State your name when speaking </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Return to mute when not talking</a:t>
            </a:r>
          </a:p>
        </p:txBody>
      </p:sp>
      <p:sp>
        <p:nvSpPr>
          <p:cNvPr id="6" name="Content Placeholder 2">
            <a:extLst>
              <a:ext uri="{FF2B5EF4-FFF2-40B4-BE49-F238E27FC236}">
                <a16:creationId xmlns:a16="http://schemas.microsoft.com/office/drawing/2014/main" id="{CC2F2807-CC7B-407C-A27E-B3623FDF540B}"/>
              </a:ext>
            </a:extLst>
          </p:cNvPr>
          <p:cNvSpPr txBox="1">
            <a:spLocks/>
          </p:cNvSpPr>
          <p:nvPr/>
        </p:nvSpPr>
        <p:spPr>
          <a:xfrm>
            <a:off x="4199166" y="2494983"/>
            <a:ext cx="4029650" cy="3403737"/>
          </a:xfrm>
          <a:prstGeom prst="rect">
            <a:avLst/>
          </a:prstGeom>
        </p:spPr>
        <p:txBody>
          <a:bodyPr lIns="91440" tIns="45720" rIns="91440" bIns="45720" anchor="t"/>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1" i="0" u="none" strike="noStrike" kern="1200" cap="none" spc="0" normalizeH="0" baseline="0" noProof="0" dirty="0">
                <a:ln>
                  <a:noFill/>
                </a:ln>
                <a:solidFill>
                  <a:srgbClr val="000000"/>
                </a:solidFill>
                <a:effectLst/>
                <a:uLnTx/>
                <a:uFillTx/>
                <a:latin typeface="Segoe UI"/>
                <a:ea typeface="+mn-ea"/>
                <a:cs typeface="Segoe UI"/>
              </a:rPr>
              <a:t>Chat Guidance</a:t>
            </a:r>
            <a:endParaRPr kumimoji="0" lang="en-US" sz="2400" b="1"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1" i="0" u="none" strike="noStrike" kern="1200" cap="none" spc="0" normalizeH="0" baseline="0" noProof="0" dirty="0">
                <a:ln>
                  <a:noFill/>
                </a:ln>
                <a:solidFill>
                  <a:srgbClr val="000000"/>
                </a:solidFill>
                <a:effectLst/>
                <a:uLnTx/>
                <a:uFillTx/>
                <a:latin typeface="Segoe UI"/>
                <a:ea typeface="+mn-ea"/>
                <a:cs typeface="Segoe UI"/>
              </a:rPr>
              <a:t>Q:</a:t>
            </a:r>
            <a:r>
              <a:rPr kumimoji="0" lang="en-US" sz="1800" b="0" i="0" u="none" strike="noStrike" kern="1200" cap="none" spc="0" normalizeH="0" baseline="0" noProof="0" dirty="0">
                <a:ln>
                  <a:noFill/>
                </a:ln>
                <a:solidFill>
                  <a:srgbClr val="000000"/>
                </a:solidFill>
                <a:effectLst/>
                <a:uLnTx/>
                <a:uFillTx/>
                <a:latin typeface="Segoe UI"/>
                <a:ea typeface="+mn-ea"/>
                <a:cs typeface="Segoe UI"/>
              </a:rPr>
              <a:t> to preface questions</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1" i="0" u="none" strike="noStrike" kern="1200" cap="none" spc="0" normalizeH="0" baseline="0" noProof="0" dirty="0">
                <a:ln>
                  <a:noFill/>
                </a:ln>
                <a:solidFill>
                  <a:srgbClr val="000000"/>
                </a:solidFill>
                <a:effectLst/>
                <a:uLnTx/>
                <a:uFillTx/>
                <a:latin typeface="Segoe UI"/>
                <a:ea typeface="+mn-ea"/>
                <a:cs typeface="Segoe UI"/>
              </a:rPr>
              <a:t>@mention</a:t>
            </a:r>
            <a:r>
              <a:rPr kumimoji="0" lang="en-US" sz="1800" b="0" i="0" u="none" strike="noStrike" kern="1200" cap="none" spc="0" normalizeH="0" baseline="0" noProof="0" dirty="0">
                <a:ln>
                  <a:noFill/>
                </a:ln>
                <a:solidFill>
                  <a:srgbClr val="000000"/>
                </a:solidFill>
                <a:effectLst/>
                <a:uLnTx/>
                <a:uFillTx/>
                <a:latin typeface="Segoe UI"/>
                <a:ea typeface="+mn-ea"/>
                <a:cs typeface="Segoe UI"/>
              </a:rPr>
              <a:t> to respond to an individual</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Stay on topic</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Use alt-text for images and gifs</a:t>
            </a:r>
          </a:p>
        </p:txBody>
      </p:sp>
      <p:sp>
        <p:nvSpPr>
          <p:cNvPr id="7" name="Content Placeholder 2">
            <a:extLst>
              <a:ext uri="{FF2B5EF4-FFF2-40B4-BE49-F238E27FC236}">
                <a16:creationId xmlns:a16="http://schemas.microsoft.com/office/drawing/2014/main" id="{9766826B-C1EE-4704-811A-13AD16DBE0FB}"/>
              </a:ext>
            </a:extLst>
          </p:cNvPr>
          <p:cNvSpPr txBox="1">
            <a:spLocks/>
          </p:cNvSpPr>
          <p:nvPr/>
        </p:nvSpPr>
        <p:spPr>
          <a:xfrm>
            <a:off x="8125707" y="2423265"/>
            <a:ext cx="4029650" cy="3629648"/>
          </a:xfrm>
          <a:prstGeom prst="rect">
            <a:avLst/>
          </a:prstGeom>
        </p:spPr>
        <p:txBody>
          <a:bodyPr lIns="91440" tIns="45720" rIns="91440" bIns="45720" anchor="t"/>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400" b="1" i="0" u="none" strike="noStrike" kern="1200" cap="none" spc="0" normalizeH="0" baseline="0" noProof="0" dirty="0">
                <a:ln>
                  <a:noFill/>
                </a:ln>
                <a:solidFill>
                  <a:srgbClr val="000000"/>
                </a:solidFill>
                <a:effectLst/>
                <a:uLnTx/>
                <a:uFillTx/>
                <a:latin typeface="Segoe UI"/>
                <a:ea typeface="+mn-ea"/>
                <a:cs typeface="Segoe UI"/>
              </a:rPr>
              <a:t>Allyship</a:t>
            </a:r>
            <a:endParaRPr kumimoji="0" lang="en-US" sz="2400" b="1"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Seek to understand, not drive agreement</a:t>
            </a:r>
            <a:endParaRPr kumimoji="0" lang="en-US" sz="18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endParaRP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Focus on ideas, not people </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Support and amplify peers</a:t>
            </a:r>
          </a:p>
          <a:p>
            <a:pPr marL="228600" marR="0" lvl="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Avoid acronyms</a:t>
            </a:r>
          </a:p>
        </p:txBody>
      </p:sp>
    </p:spTree>
    <p:extLst>
      <p:ext uri="{BB962C8B-B14F-4D97-AF65-F5344CB8AC3E}">
        <p14:creationId xmlns:p14="http://schemas.microsoft.com/office/powerpoint/2010/main" val="1609510046"/>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CDAE425-98D5-4F6D-B631-451512054067}"/>
              </a:ext>
            </a:extLst>
          </p:cNvPr>
          <p:cNvSpPr>
            <a:spLocks noGrp="1"/>
          </p:cNvSpPr>
          <p:nvPr>
            <p:ph type="title"/>
          </p:nvPr>
        </p:nvSpPr>
        <p:spPr>
          <a:xfrm>
            <a:off x="588263" y="457200"/>
            <a:ext cx="11018520" cy="553998"/>
          </a:xfrm>
        </p:spPr>
        <p:txBody>
          <a:bodyPr/>
          <a:lstStyle/>
          <a:p>
            <a:r>
              <a:rPr lang="en-US">
                <a:cs typeface="Segoe UI"/>
              </a:rPr>
              <a:t>Protecting an API</a:t>
            </a:r>
            <a:endParaRPr lang="en-US"/>
          </a:p>
        </p:txBody>
      </p:sp>
      <p:sp>
        <p:nvSpPr>
          <p:cNvPr id="5" name="Text Placeholder 4">
            <a:extLst>
              <a:ext uri="{FF2B5EF4-FFF2-40B4-BE49-F238E27FC236}">
                <a16:creationId xmlns:a16="http://schemas.microsoft.com/office/drawing/2014/main" id="{08E2CB60-8BF0-43C8-B7C9-3DE516962727}"/>
              </a:ext>
            </a:extLst>
          </p:cNvPr>
          <p:cNvSpPr>
            <a:spLocks noGrp="1"/>
          </p:cNvSpPr>
          <p:nvPr>
            <p:ph type="body" sz="quarter" idx="10"/>
          </p:nvPr>
        </p:nvSpPr>
        <p:spPr>
          <a:xfrm>
            <a:off x="586390" y="1434370"/>
            <a:ext cx="11018520" cy="5039582"/>
          </a:xfrm>
          <a:prstGeom prst="rect">
            <a:avLst/>
          </a:prstGeom>
        </p:spPr>
        <p:txBody>
          <a:bodyPr vert="horz" wrap="square" lIns="0" tIns="0" rIns="0" bIns="0" rtlCol="0" anchor="t">
            <a:normAutofit/>
          </a:bodyPr>
          <a:lstStyle/>
          <a:p>
            <a:r>
              <a:rPr lang="en-US">
                <a:latin typeface="Segoe UI Semilight"/>
                <a:cs typeface="Segoe UI Semilight"/>
              </a:rPr>
              <a:t>For Labs and Exercises please refer to the link below -</a:t>
            </a:r>
          </a:p>
          <a:p>
            <a:endParaRPr lang="en-US" sz="2800"/>
          </a:p>
          <a:p>
            <a:r>
              <a:rPr lang="en-US">
                <a:solidFill>
                  <a:schemeClr val="accent5"/>
                </a:solidFill>
                <a:latin typeface="Segoe UI Semilight"/>
                <a:cs typeface="Segoe UI Semilight"/>
                <a:hlinkClick r:id="rId2">
                  <a:extLst>
                    <a:ext uri="{A12FA001-AC4F-418D-AE19-62706E023703}">
                      <ahyp:hlinkClr xmlns:ahyp="http://schemas.microsoft.com/office/drawing/2018/hyperlinkcolor" val="tx"/>
                    </a:ext>
                  </a:extLst>
                </a:hlinkClick>
              </a:rPr>
              <a:t>https://docs.microsoft.com/en-us/learn/modules/identity-secure-custom-api/</a:t>
            </a:r>
            <a:endParaRPr lang="en-US">
              <a:solidFill>
                <a:schemeClr val="accent5"/>
              </a:solidFill>
              <a:hlinkClick r:id="rId2">
                <a:extLst>
                  <a:ext uri="{A12FA001-AC4F-418D-AE19-62706E023703}">
                    <ahyp:hlinkClr xmlns:ahyp="http://schemas.microsoft.com/office/drawing/2018/hyperlinkcolor" val="tx"/>
                  </a:ext>
                </a:extLst>
              </a:hlinkClick>
            </a:endParaRPr>
          </a:p>
          <a:p>
            <a:endParaRPr lang="en-US" sz="2800">
              <a:solidFill>
                <a:schemeClr val="tx1"/>
              </a:solidFill>
            </a:endParaRPr>
          </a:p>
          <a:p>
            <a:endParaRPr lang="en-US" sz="2800">
              <a:solidFill>
                <a:schemeClr val="tx1"/>
              </a:solidFill>
            </a:endParaRPr>
          </a:p>
          <a:p>
            <a:endParaRPr lang="en-US"/>
          </a:p>
          <a:p>
            <a:endParaRPr lang="en-US"/>
          </a:p>
          <a:p>
            <a:endParaRPr lang="en-US"/>
          </a:p>
        </p:txBody>
      </p:sp>
    </p:spTree>
    <p:extLst>
      <p:ext uri="{BB962C8B-B14F-4D97-AF65-F5344CB8AC3E}">
        <p14:creationId xmlns:p14="http://schemas.microsoft.com/office/powerpoint/2010/main" val="164821525"/>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9D6E505C-871B-4232-B046-D0CC52E66735}"/>
              </a:ext>
            </a:extLst>
          </p:cNvPr>
          <p:cNvSpPr txBox="1">
            <a:spLocks/>
          </p:cNvSpPr>
          <p:nvPr/>
        </p:nvSpPr>
        <p:spPr>
          <a:xfrm>
            <a:off x="585216" y="3033223"/>
            <a:ext cx="9144000"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Thank You</a:t>
            </a:r>
          </a:p>
        </p:txBody>
      </p:sp>
      <p:sp>
        <p:nvSpPr>
          <p:cNvPr id="4" name="TextBox 3">
            <a:extLst>
              <a:ext uri="{FF2B5EF4-FFF2-40B4-BE49-F238E27FC236}">
                <a16:creationId xmlns:a16="http://schemas.microsoft.com/office/drawing/2014/main" id="{54F222A9-A85D-4A55-9175-07B252EC5EC4}"/>
              </a:ext>
            </a:extLst>
          </p:cNvPr>
          <p:cNvSpPr txBox="1"/>
          <p:nvPr/>
        </p:nvSpPr>
        <p:spPr>
          <a:xfrm>
            <a:off x="108642" y="6636190"/>
            <a:ext cx="3060071" cy="138499"/>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Segoe UI"/>
                <a:ea typeface="+mn-ea"/>
                <a:cs typeface="+mn-cs"/>
              </a:rPr>
              <a:t>Microsoft Confidential. Shared under NDA.</a:t>
            </a:r>
          </a:p>
        </p:txBody>
      </p:sp>
    </p:spTree>
    <p:extLst>
      <p:ext uri="{BB962C8B-B14F-4D97-AF65-F5344CB8AC3E}">
        <p14:creationId xmlns:p14="http://schemas.microsoft.com/office/powerpoint/2010/main" val="2402828649"/>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243A5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16D60-85A0-B044-9FE8-CFB741B1D64A}"/>
              </a:ext>
            </a:extLst>
          </p:cNvPr>
          <p:cNvSpPr>
            <a:spLocks noGrp="1"/>
          </p:cNvSpPr>
          <p:nvPr>
            <p:ph type="title" idx="4294967295"/>
          </p:nvPr>
        </p:nvSpPr>
        <p:spPr>
          <a:xfrm>
            <a:off x="457200" y="1123122"/>
            <a:ext cx="10555014" cy="567566"/>
          </a:xfrm>
        </p:spPr>
        <p:txBody>
          <a:bodyPr>
            <a:normAutofit fontScale="90000"/>
          </a:bodyPr>
          <a:lstStyle/>
          <a:p>
            <a:r>
              <a:rPr lang="en-US" dirty="0">
                <a:latin typeface="Segoe UI Semibold"/>
                <a:cs typeface="Segoe UI Semibold"/>
              </a:rPr>
              <a:t>We value your feedback, at the end of the week, please fill out an evaluation for the Application &amp; Developer Track.</a:t>
            </a:r>
            <a:endParaRPr lang="en-US" dirty="0"/>
          </a:p>
        </p:txBody>
      </p:sp>
      <p:sp>
        <p:nvSpPr>
          <p:cNvPr id="10" name="Title 1">
            <a:extLst>
              <a:ext uri="{FF2B5EF4-FFF2-40B4-BE49-F238E27FC236}">
                <a16:creationId xmlns:a16="http://schemas.microsoft.com/office/drawing/2014/main" id="{F7B606F4-225B-48F9-BF38-101A1F73DAF4}"/>
              </a:ext>
            </a:extLst>
          </p:cNvPr>
          <p:cNvSpPr txBox="1">
            <a:spLocks/>
          </p:cNvSpPr>
          <p:nvPr/>
        </p:nvSpPr>
        <p:spPr>
          <a:xfrm>
            <a:off x="457200" y="2194036"/>
            <a:ext cx="11277600" cy="9644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0" i="0" u="none" strike="noStrike" kern="1200" cap="none" spc="0" normalizeH="0" baseline="0" noProof="0" dirty="0">
                <a:ln>
                  <a:noFill/>
                </a:ln>
                <a:solidFill>
                  <a:srgbClr val="FFFFFF">
                    <a:alpha val="70000"/>
                  </a:srgbClr>
                </a:solidFill>
                <a:effectLst/>
                <a:uLnTx/>
                <a:uFillTx/>
                <a:latin typeface="Segoe UI"/>
                <a:ea typeface="+mj-ea"/>
                <a:cs typeface="Segoe UI"/>
              </a:rPr>
              <a:t>Please complete the short event survey located at:  </a:t>
            </a:r>
            <a:endParaRPr kumimoji="0" lang="en-US" sz="2000" b="0" i="0" u="none" strike="noStrike" kern="1200" cap="none" spc="0" normalizeH="0" baseline="0" noProof="0" dirty="0">
              <a:ln>
                <a:noFill/>
              </a:ln>
              <a:solidFill>
                <a:prstClr val="white">
                  <a:alpha val="70000"/>
                </a:prstClr>
              </a:solidFill>
              <a:effectLst/>
              <a:uLnTx/>
              <a:uFillTx/>
              <a:latin typeface="Segoe UI"/>
              <a:ea typeface="+mj-ea"/>
              <a:cs typeface="Segoe UI"/>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000" b="0" i="0" u="none" strike="noStrike" kern="1200" cap="none" spc="0" normalizeH="0" baseline="0" noProof="0" dirty="0">
              <a:ln>
                <a:noFill/>
              </a:ln>
              <a:solidFill>
                <a:prstClr val="white">
                  <a:alpha val="70000"/>
                </a:prstClr>
              </a:solidFill>
              <a:effectLst/>
              <a:uLnTx/>
              <a:uFillTx/>
              <a:latin typeface="Segoe UI"/>
              <a:ea typeface="+mj-ea"/>
              <a:cs typeface="Segoe UI"/>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1400" b="0" i="0" u="none" strike="noStrike" kern="1200" cap="none" spc="0" normalizeH="0" baseline="0" noProof="0" dirty="0">
              <a:ln>
                <a:noFill/>
              </a:ln>
              <a:solidFill>
                <a:srgbClr val="FFFFFF">
                  <a:alpha val="70000"/>
                </a:srgbClr>
              </a:solidFill>
              <a:effectLst/>
              <a:uLnTx/>
              <a:uFillTx/>
              <a:latin typeface="Segoe UI"/>
              <a:ea typeface="+mj-ea"/>
              <a:cs typeface="Segoe UI"/>
            </a:endParaRPr>
          </a:p>
        </p:txBody>
      </p:sp>
      <p:sp>
        <p:nvSpPr>
          <p:cNvPr id="7" name="Title 1">
            <a:extLst>
              <a:ext uri="{FF2B5EF4-FFF2-40B4-BE49-F238E27FC236}">
                <a16:creationId xmlns:a16="http://schemas.microsoft.com/office/drawing/2014/main" id="{47C60B74-2E84-428D-9937-F194EB365864}"/>
              </a:ext>
            </a:extLst>
          </p:cNvPr>
          <p:cNvSpPr txBox="1">
            <a:spLocks/>
          </p:cNvSpPr>
          <p:nvPr/>
        </p:nvSpPr>
        <p:spPr>
          <a:xfrm>
            <a:off x="457200" y="3912360"/>
            <a:ext cx="7670800" cy="567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i="0" kern="1200">
                <a:solidFill>
                  <a:srgbClr val="081F2C"/>
                </a:solidFill>
                <a:latin typeface="Segoe UI Semibold" panose="020B0502040204020203" pitchFamily="34" charset="0"/>
                <a:ea typeface="+mj-ea"/>
                <a:cs typeface="Segoe UI Semibold"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Segoe UI Semibold" panose="020B0502040204020203" pitchFamily="34" charset="0"/>
                <a:ea typeface="+mj-ea"/>
                <a:cs typeface="Segoe UI Semibold" panose="020B0502040204020203" pitchFamily="34" charset="0"/>
              </a:rPr>
              <a:t>Stay in touch:</a:t>
            </a:r>
          </a:p>
        </p:txBody>
      </p:sp>
      <p:sp>
        <p:nvSpPr>
          <p:cNvPr id="8" name="Content Placeholder 2">
            <a:extLst>
              <a:ext uri="{FF2B5EF4-FFF2-40B4-BE49-F238E27FC236}">
                <a16:creationId xmlns:a16="http://schemas.microsoft.com/office/drawing/2014/main" id="{1D795D3C-3CEB-42EC-A080-932DAD1017E4}"/>
              </a:ext>
            </a:extLst>
          </p:cNvPr>
          <p:cNvSpPr>
            <a:spLocks noGrp="1"/>
          </p:cNvSpPr>
          <p:nvPr/>
        </p:nvSpPr>
        <p:spPr>
          <a:xfrm>
            <a:off x="465018" y="4568451"/>
            <a:ext cx="10063282" cy="17524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rgbClr val="081F2C"/>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081F2C"/>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081F2C"/>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081F2C"/>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Contact info</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0" lang="en-US"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9" name="Rectangle 8">
            <a:extLst>
              <a:ext uri="{FF2B5EF4-FFF2-40B4-BE49-F238E27FC236}">
                <a16:creationId xmlns:a16="http://schemas.microsoft.com/office/drawing/2014/main" id="{E3D2B9D9-C684-4209-AA8A-9D47AED20174}"/>
              </a:ext>
              <a:ext uri="{C183D7F6-B498-43B3-948B-1728B52AA6E4}">
                <adec:decorative xmlns:adec="http://schemas.microsoft.com/office/drawing/2017/decorative" val="1"/>
              </a:ext>
            </a:extLst>
          </p:cNvPr>
          <p:cNvSpPr/>
          <p:nvPr/>
        </p:nvSpPr>
        <p:spPr>
          <a:xfrm>
            <a:off x="544751" y="4501329"/>
            <a:ext cx="32657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B902"/>
              </a:solidFill>
              <a:effectLst/>
              <a:uLnTx/>
              <a:uFillTx/>
              <a:latin typeface="Segoe UI"/>
              <a:ea typeface="+mn-ea"/>
              <a:cs typeface="+mn-cs"/>
            </a:endParaRPr>
          </a:p>
        </p:txBody>
      </p:sp>
    </p:spTree>
    <p:extLst>
      <p:ext uri="{BB962C8B-B14F-4D97-AF65-F5344CB8AC3E}">
        <p14:creationId xmlns:p14="http://schemas.microsoft.com/office/powerpoint/2010/main" val="16801031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2CD9B-C823-48F1-A86B-FD6694D80FFD}"/>
              </a:ext>
            </a:extLst>
          </p:cNvPr>
          <p:cNvSpPr>
            <a:spLocks noGrp="1"/>
          </p:cNvSpPr>
          <p:nvPr>
            <p:ph type="title"/>
          </p:nvPr>
        </p:nvSpPr>
        <p:spPr/>
        <p:txBody>
          <a:bodyPr/>
          <a:lstStyle/>
          <a:p>
            <a:r>
              <a:rPr lang="en-US" dirty="0"/>
              <a:t>Archive</a:t>
            </a:r>
          </a:p>
        </p:txBody>
      </p:sp>
      <p:sp>
        <p:nvSpPr>
          <p:cNvPr id="3" name="Text Placeholder 2">
            <a:extLst>
              <a:ext uri="{FF2B5EF4-FFF2-40B4-BE49-F238E27FC236}">
                <a16:creationId xmlns:a16="http://schemas.microsoft.com/office/drawing/2014/main" id="{1544C31F-7A21-4C4D-B0B2-9B866C633F1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8385809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AB8224-C17B-4B05-ACBE-AB676C5238A9}"/>
              </a:ext>
            </a:extLst>
          </p:cNvPr>
          <p:cNvSpPr txBox="1"/>
          <p:nvPr/>
        </p:nvSpPr>
        <p:spPr>
          <a:xfrm>
            <a:off x="760491" y="3892990"/>
            <a:ext cx="5613149" cy="307777"/>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We will start 4 minutes after the hour</a:t>
            </a:r>
          </a:p>
        </p:txBody>
      </p:sp>
    </p:spTree>
    <p:extLst>
      <p:ext uri="{BB962C8B-B14F-4D97-AF65-F5344CB8AC3E}">
        <p14:creationId xmlns:p14="http://schemas.microsoft.com/office/powerpoint/2010/main" val="2639098414"/>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43D23-D6A9-4D33-9DC1-5E3877715F5D}"/>
              </a:ext>
            </a:extLst>
          </p:cNvPr>
          <p:cNvSpPr>
            <a:spLocks noGrp="1"/>
          </p:cNvSpPr>
          <p:nvPr>
            <p:ph type="title"/>
          </p:nvPr>
        </p:nvSpPr>
        <p:spPr>
          <a:xfrm>
            <a:off x="582041" y="1539359"/>
            <a:ext cx="5943600" cy="553998"/>
          </a:xfrm>
        </p:spPr>
        <p:txBody>
          <a:bodyPr/>
          <a:lstStyle/>
          <a:p>
            <a:r>
              <a:rPr lang="en-US"/>
              <a:t>Before we get started</a:t>
            </a:r>
          </a:p>
        </p:txBody>
      </p:sp>
      <p:sp>
        <p:nvSpPr>
          <p:cNvPr id="3" name="Text Placeholder 2">
            <a:extLst>
              <a:ext uri="{FF2B5EF4-FFF2-40B4-BE49-F238E27FC236}">
                <a16:creationId xmlns:a16="http://schemas.microsoft.com/office/drawing/2014/main" id="{44AEC862-181F-49F2-874B-4870A19EA523}"/>
              </a:ext>
            </a:extLst>
          </p:cNvPr>
          <p:cNvSpPr>
            <a:spLocks noGrp="1"/>
          </p:cNvSpPr>
          <p:nvPr>
            <p:ph type="body" sz="quarter" idx="12"/>
          </p:nvPr>
        </p:nvSpPr>
        <p:spPr>
          <a:xfrm>
            <a:off x="582040" y="2941320"/>
            <a:ext cx="11027347" cy="1923604"/>
          </a:xfrm>
        </p:spPr>
        <p:txBody>
          <a:bodyPr/>
          <a:lstStyle/>
          <a:p>
            <a:pPr marL="342900" indent="-342900">
              <a:buFont typeface="Arial" panose="020B0604020202020204" pitchFamily="34" charset="0"/>
              <a:buChar char="•"/>
            </a:pPr>
            <a:r>
              <a:rPr lang="en-US" sz="2500"/>
              <a:t>We are recording the sessions</a:t>
            </a:r>
          </a:p>
          <a:p>
            <a:pPr marL="342900" indent="-342900">
              <a:buFont typeface="Arial" panose="020B0604020202020204" pitchFamily="34" charset="0"/>
              <a:buChar char="•"/>
            </a:pPr>
            <a:r>
              <a:rPr lang="en-US" sz="2500"/>
              <a:t>Please mute your microphone</a:t>
            </a:r>
          </a:p>
          <a:p>
            <a:pPr marL="342900" indent="-342900">
              <a:buFont typeface="Arial" panose="020B0604020202020204" pitchFamily="34" charset="0"/>
              <a:buChar char="•"/>
            </a:pPr>
            <a:r>
              <a:rPr lang="en-US" sz="2500"/>
              <a:t>Please type your comments and questions into the chat</a:t>
            </a:r>
          </a:p>
          <a:p>
            <a:pPr marL="342900" indent="-342900">
              <a:buFont typeface="Arial" panose="020B0604020202020204" pitchFamily="34" charset="0"/>
              <a:buChar char="•"/>
            </a:pPr>
            <a:r>
              <a:rPr lang="en-US" sz="2500"/>
              <a:t>You can also come out of mute to ask a question or make a comment</a:t>
            </a:r>
          </a:p>
          <a:p>
            <a:pPr marL="342900" indent="-342900">
              <a:buFont typeface="Arial" panose="020B0604020202020204" pitchFamily="34" charset="0"/>
              <a:buChar char="•"/>
            </a:pPr>
            <a:r>
              <a:rPr lang="en-US" sz="2500"/>
              <a:t>Raise your hands in Teams, but this is harder for the presenter to see.</a:t>
            </a:r>
          </a:p>
        </p:txBody>
      </p:sp>
      <p:sp>
        <p:nvSpPr>
          <p:cNvPr id="4" name="Text Placeholder 3">
            <a:extLst>
              <a:ext uri="{FF2B5EF4-FFF2-40B4-BE49-F238E27FC236}">
                <a16:creationId xmlns:a16="http://schemas.microsoft.com/office/drawing/2014/main" id="{9AE839E7-92C7-4B27-85E7-DE5F213CB0B9}"/>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25586101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E9A38-5B61-B540-8FF1-7FF552B3AB0B}"/>
              </a:ext>
            </a:extLst>
          </p:cNvPr>
          <p:cNvSpPr>
            <a:spLocks noGrp="1"/>
          </p:cNvSpPr>
          <p:nvPr>
            <p:ph type="title"/>
          </p:nvPr>
        </p:nvSpPr>
        <p:spPr/>
        <p:txBody>
          <a:bodyPr/>
          <a:lstStyle/>
          <a:p>
            <a:r>
              <a:rPr lang="en-US"/>
              <a:t>Securing web APIs with Microsoft identity</a:t>
            </a:r>
          </a:p>
        </p:txBody>
      </p:sp>
      <p:sp>
        <p:nvSpPr>
          <p:cNvPr id="3" name="Text Placeholder 2">
            <a:extLst>
              <a:ext uri="{FF2B5EF4-FFF2-40B4-BE49-F238E27FC236}">
                <a16:creationId xmlns:a16="http://schemas.microsoft.com/office/drawing/2014/main" id="{E35B6C03-C702-2742-A36F-E7FE3EBB7B14}"/>
              </a:ext>
            </a:extLst>
          </p:cNvPr>
          <p:cNvSpPr>
            <a:spLocks noGrp="1"/>
          </p:cNvSpPr>
          <p:nvPr>
            <p:ph type="body" sz="quarter" idx="4294967295"/>
          </p:nvPr>
        </p:nvSpPr>
        <p:spPr>
          <a:xfrm>
            <a:off x="885825" y="1882775"/>
            <a:ext cx="11306175" cy="1025525"/>
          </a:xfrm>
        </p:spPr>
        <p:txBody>
          <a:bodyPr/>
          <a:lstStyle/>
          <a:p>
            <a:r>
              <a:rPr lang="en-US"/>
              <a:t>Secure custom web APIs to protect LOB systems</a:t>
            </a:r>
          </a:p>
          <a:p>
            <a:endParaRPr lang="en-US"/>
          </a:p>
          <a:p>
            <a:endParaRPr lang="en-US"/>
          </a:p>
        </p:txBody>
      </p:sp>
      <p:pic>
        <p:nvPicPr>
          <p:cNvPr id="5" name="Picture 4">
            <a:extLst>
              <a:ext uri="{FF2B5EF4-FFF2-40B4-BE49-F238E27FC236}">
                <a16:creationId xmlns:a16="http://schemas.microsoft.com/office/drawing/2014/main" id="{96BBDEAB-700B-114C-800B-D5264A29C6E7}"/>
              </a:ext>
            </a:extLst>
          </p:cNvPr>
          <p:cNvPicPr>
            <a:picLocks noChangeAspect="1"/>
          </p:cNvPicPr>
          <p:nvPr/>
        </p:nvPicPr>
        <p:blipFill>
          <a:blip r:embed="rId3"/>
          <a:stretch>
            <a:fillRect/>
          </a:stretch>
        </p:blipFill>
        <p:spPr>
          <a:xfrm>
            <a:off x="2526550" y="2602071"/>
            <a:ext cx="7470207" cy="3635501"/>
          </a:xfrm>
          <a:prstGeom prst="rect">
            <a:avLst/>
          </a:prstGeom>
        </p:spPr>
      </p:pic>
    </p:spTree>
    <p:extLst>
      <p:ext uri="{BB962C8B-B14F-4D97-AF65-F5344CB8AC3E}">
        <p14:creationId xmlns:p14="http://schemas.microsoft.com/office/powerpoint/2010/main" val="2695532089"/>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89723-D6DE-4E1D-BC74-13F71B4A2C01}"/>
              </a:ext>
            </a:extLst>
          </p:cNvPr>
          <p:cNvSpPr>
            <a:spLocks noGrp="1"/>
          </p:cNvSpPr>
          <p:nvPr>
            <p:ph type="title"/>
          </p:nvPr>
        </p:nvSpPr>
        <p:spPr>
          <a:xfrm>
            <a:off x="588263" y="457200"/>
            <a:ext cx="11018520" cy="553998"/>
          </a:xfrm>
        </p:spPr>
        <p:txBody>
          <a:bodyPr/>
          <a:lstStyle/>
          <a:p>
            <a:r>
              <a:rPr lang="en-US"/>
              <a:t>Properly handle Metadata refresh</a:t>
            </a:r>
          </a:p>
        </p:txBody>
      </p:sp>
      <p:sp>
        <p:nvSpPr>
          <p:cNvPr id="3" name="Text Placeholder 2">
            <a:extLst>
              <a:ext uri="{FF2B5EF4-FFF2-40B4-BE49-F238E27FC236}">
                <a16:creationId xmlns:a16="http://schemas.microsoft.com/office/drawing/2014/main" id="{43790F89-3676-4F24-BED1-7BA79ECF2592}"/>
              </a:ext>
            </a:extLst>
          </p:cNvPr>
          <p:cNvSpPr>
            <a:spLocks noGrp="1"/>
          </p:cNvSpPr>
          <p:nvPr>
            <p:ph type="body" sz="quarter" idx="10"/>
          </p:nvPr>
        </p:nvSpPr>
        <p:spPr>
          <a:xfrm>
            <a:off x="586740" y="3953947"/>
            <a:ext cx="11018520" cy="2733056"/>
          </a:xfrm>
        </p:spPr>
        <p:txBody>
          <a:bodyPr vert="horz" wrap="square" lIns="0" tIns="0" rIns="0" bIns="0" rtlCol="0" anchor="t">
            <a:spAutoFit/>
          </a:bodyPr>
          <a:lstStyle/>
          <a:p>
            <a:pPr marL="457200" lvl="1" indent="-457200">
              <a:buFont typeface="Arial" panose="020B0604020202020204" pitchFamily="34" charset="0"/>
              <a:buChar char="•"/>
            </a:pPr>
            <a:r>
              <a:rPr lang="en-US" sz="2800">
                <a:latin typeface="Segoe UI Semilight" panose="020B0402040204020203" pitchFamily="34" charset="0"/>
                <a:cs typeface="Segoe UI Semilight" panose="020B0402040204020203" pitchFamily="34" charset="0"/>
              </a:rPr>
              <a:t>OWIN</a:t>
            </a:r>
          </a:p>
          <a:p>
            <a:pPr marL="685800" lvl="2" indent="-457200">
              <a:buFont typeface="Arial" panose="020B0604020202020204" pitchFamily="34" charset="0"/>
              <a:buChar char="•"/>
            </a:pPr>
            <a:r>
              <a:rPr lang="en-US" sz="2400">
                <a:latin typeface="Segoe UI Semilight" panose="020B0402040204020203" pitchFamily="34" charset="0"/>
                <a:cs typeface="Segoe UI Semilight" panose="020B0402040204020203" pitchFamily="34" charset="0"/>
              </a:rPr>
              <a:t>Hardcoded 24 refresh cycle</a:t>
            </a:r>
          </a:p>
          <a:p>
            <a:pPr marL="685800" lvl="2" indent="-457200">
              <a:buFont typeface="Arial" panose="020B0604020202020204" pitchFamily="34" charset="0"/>
              <a:buChar char="•"/>
            </a:pPr>
            <a:endParaRPr lang="en-US" sz="2400">
              <a:latin typeface="Segoe UI Semilight" panose="020B0402040204020203" pitchFamily="34" charset="0"/>
              <a:cs typeface="Segoe UI Semilight" panose="020B0402040204020203" pitchFamily="34" charset="0"/>
              <a:hlinkClick r:id="rId3">
                <a:extLst>
                  <a:ext uri="{A12FA001-AC4F-418D-AE19-62706E023703}">
                    <ahyp:hlinkClr xmlns:ahyp="http://schemas.microsoft.com/office/drawing/2018/hyperlinkcolor" val="tx"/>
                  </a:ext>
                </a:extLst>
              </a:hlinkClick>
            </a:endParaRPr>
          </a:p>
          <a:p>
            <a:pPr lvl="1"/>
            <a:endParaRPr lang="en-US">
              <a:hlinkClick r:id="rId3"/>
            </a:endParaRPr>
          </a:p>
          <a:p>
            <a:pPr lvl="1"/>
            <a:r>
              <a:rPr lang="en-US">
                <a:hlinkClick r:id="rId3"/>
              </a:rPr>
              <a:t>How to: Build services that are resilient to Azure AD's OpenID Connect metadata refresh - Microsoft identity platform | Microsoft Docs</a:t>
            </a:r>
            <a:endParaRPr lang="en-US"/>
          </a:p>
          <a:p>
            <a:pPr lvl="1"/>
            <a:r>
              <a:rPr lang="en-US">
                <a:hlinkClick r:id="rId4"/>
              </a:rPr>
              <a:t>Signing Key Rollover in Microsoft identity platform | Microsoft Docs</a:t>
            </a:r>
            <a:endParaRPr lang="en-US"/>
          </a:p>
        </p:txBody>
      </p:sp>
      <p:sp>
        <p:nvSpPr>
          <p:cNvPr id="4" name="Text Placeholder 2">
            <a:extLst>
              <a:ext uri="{FF2B5EF4-FFF2-40B4-BE49-F238E27FC236}">
                <a16:creationId xmlns:a16="http://schemas.microsoft.com/office/drawing/2014/main" id="{87409F1B-3F88-4D5A-A7B8-CD79B4588819}"/>
              </a:ext>
            </a:extLst>
          </p:cNvPr>
          <p:cNvSpPr txBox="1">
            <a:spLocks/>
          </p:cNvSpPr>
          <p:nvPr/>
        </p:nvSpPr>
        <p:spPr>
          <a:xfrm>
            <a:off x="738790" y="1586770"/>
            <a:ext cx="11018520" cy="1834348"/>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marR="0" lvl="0" indent="-45720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r>
              <a:rPr kumimoji="0" lang="en-US" sz="2800" b="0" i="0" u="none" strike="noStrike" kern="1200" cap="none" spc="0" normalizeH="0" baseline="0" noProof="0">
                <a:ln>
                  <a:noFill/>
                </a:ln>
                <a:solidFill>
                  <a:srgbClr val="000000"/>
                </a:solidFill>
                <a:effectLst/>
                <a:uLnTx/>
                <a:uFillTx/>
                <a:latin typeface="Segoe UI Semilight" panose="020B0402040204020203" pitchFamily="34" charset="0"/>
                <a:ea typeface="+mn-ea"/>
                <a:cs typeface="Segoe UI Semilight" panose="020B0402040204020203" pitchFamily="34" charset="0"/>
              </a:rPr>
              <a:t>Use latest version of Microsoft.IdentityModel.* </a:t>
            </a:r>
          </a:p>
          <a:p>
            <a:pPr marL="685800" marR="0" lvl="1" indent="-45720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r>
              <a:rPr kumimoji="0" lang="en-US" sz="2000" b="0" i="0" u="none" strike="noStrike" kern="1200" cap="none" spc="0" normalizeH="0" baseline="0" noProof="0">
                <a:ln>
                  <a:noFill/>
                </a:ln>
                <a:solidFill>
                  <a:srgbClr val="000000"/>
                </a:solidFill>
                <a:effectLst/>
                <a:uLnTx/>
                <a:uFillTx/>
                <a:latin typeface="Segoe UI"/>
                <a:ea typeface="+mn-ea"/>
                <a:cs typeface="+mn-cs"/>
                <a:hlinkClick r:id="rId5"/>
              </a:rPr>
              <a:t>NuGet Gallery | </a:t>
            </a:r>
            <a:r>
              <a:rPr kumimoji="0" lang="en-US" sz="2000" b="0" i="0" u="none" strike="noStrike" kern="1200" cap="none" spc="0" normalizeH="0" baseline="0" noProof="0" err="1">
                <a:ln>
                  <a:noFill/>
                </a:ln>
                <a:solidFill>
                  <a:srgbClr val="000000"/>
                </a:solidFill>
                <a:effectLst/>
                <a:uLnTx/>
                <a:uFillTx/>
                <a:latin typeface="Segoe UI"/>
                <a:ea typeface="+mn-ea"/>
                <a:cs typeface="+mn-cs"/>
                <a:hlinkClick r:id="rId5"/>
              </a:rPr>
              <a:t>Microsoft.IdentityModel</a:t>
            </a:r>
            <a:r>
              <a:rPr kumimoji="0" lang="en-US" sz="2000" b="0" i="0" u="none" strike="noStrike" kern="1200" cap="none" spc="0" normalizeH="0" baseline="0" noProof="0">
                <a:ln>
                  <a:noFill/>
                </a:ln>
                <a:solidFill>
                  <a:srgbClr val="000000"/>
                </a:solidFill>
                <a:effectLst/>
                <a:uLnTx/>
                <a:uFillTx/>
                <a:latin typeface="Segoe UI"/>
                <a:ea typeface="+mn-ea"/>
                <a:cs typeface="+mn-cs"/>
                <a:hlinkClick r:id="rId5"/>
              </a:rPr>
              <a:t> 7.0.0</a:t>
            </a:r>
            <a:endParaRPr kumimoji="0" lang="en-US" sz="2000" b="0" i="0" u="none" strike="noStrike" kern="1200" cap="none" spc="0" normalizeH="0" baseline="0" noProof="0">
              <a:ln>
                <a:noFill/>
              </a:ln>
              <a:solidFill>
                <a:srgbClr val="000000"/>
              </a:solidFill>
              <a:effectLst/>
              <a:uLnTx/>
              <a:uFillTx/>
              <a:latin typeface="Segoe UI"/>
              <a:ea typeface="+mn-ea"/>
              <a:cs typeface="+mn-cs"/>
            </a:endParaRPr>
          </a:p>
          <a:p>
            <a:pPr marL="457200" marR="0" lvl="0" indent="-45720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r>
              <a:rPr kumimoji="0" lang="en-US" sz="2800" b="0" i="0" u="none" strike="noStrike" kern="1200" cap="none" spc="0" normalizeH="0" baseline="0" noProof="0">
                <a:ln>
                  <a:noFill/>
                </a:ln>
                <a:solidFill>
                  <a:srgbClr val="000000"/>
                </a:solidFill>
                <a:effectLst/>
                <a:uLnTx/>
                <a:uFillTx/>
                <a:latin typeface="Segoe UI Semilight" panose="020B0402040204020203" pitchFamily="34" charset="0"/>
                <a:ea typeface="+mn-ea"/>
                <a:cs typeface="Segoe UI Semilight" panose="020B0402040204020203" pitchFamily="34" charset="0"/>
              </a:rPr>
              <a:t>ASP.NET Core / ASP.NET </a:t>
            </a:r>
          </a:p>
          <a:p>
            <a:pPr marL="457200" marR="0" lvl="0" indent="-45720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endParaRPr kumimoji="0" lang="en-US" sz="2800" b="0" i="0" u="none" strike="noStrike" kern="1200" cap="none" spc="0" normalizeH="0" baseline="0" noProof="0">
              <a:ln>
                <a:noFill/>
              </a:ln>
              <a:solidFill>
                <a:srgbClr val="000000"/>
              </a:solidFill>
              <a:effectLst/>
              <a:uLnTx/>
              <a:uFillTx/>
              <a:latin typeface="Segoe UI Semilight" panose="020B0402040204020203" pitchFamily="34" charset="0"/>
              <a:ea typeface="+mn-ea"/>
              <a:cs typeface="Segoe UI Semilight" panose="020B0402040204020203" pitchFamily="34" charset="0"/>
            </a:endParaRPr>
          </a:p>
        </p:txBody>
      </p:sp>
      <p:sp>
        <p:nvSpPr>
          <p:cNvPr id="5" name="TextBox 4">
            <a:extLst>
              <a:ext uri="{FF2B5EF4-FFF2-40B4-BE49-F238E27FC236}">
                <a16:creationId xmlns:a16="http://schemas.microsoft.com/office/drawing/2014/main" id="{26C90133-A3A6-46F0-996D-D02CE4BA8782}"/>
              </a:ext>
            </a:extLst>
          </p:cNvPr>
          <p:cNvSpPr txBox="1"/>
          <p:nvPr/>
        </p:nvSpPr>
        <p:spPr>
          <a:xfrm>
            <a:off x="1664115" y="3071979"/>
            <a:ext cx="8534400" cy="61555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8000"/>
                </a:solidFill>
                <a:effectLst/>
                <a:uLnTx/>
                <a:uFillTx/>
                <a:latin typeface="SFMono-Regular"/>
                <a:ea typeface="+mn-ea"/>
                <a:cs typeface="+mn-cs"/>
              </a:rPr>
              <a:t>// shouldn’t be necessary as it’s true by default</a:t>
            </a:r>
            <a:r>
              <a:rPr kumimoji="0" lang="en-US" sz="2000" b="0" i="0" u="none" strike="noStrike" kern="1200" cap="none" spc="0" normalizeH="0" baseline="0" noProof="0">
                <a:ln>
                  <a:noFill/>
                </a:ln>
                <a:solidFill>
                  <a:srgbClr val="171717"/>
                </a:solidFill>
                <a:effectLst/>
                <a:uLnTx/>
                <a:uFillTx/>
                <a:latin typeface="SFMono-Regular"/>
                <a:ea typeface="+mn-ea"/>
                <a:cs typeface="+mn-cs"/>
              </a:rPr>
              <a:t> </a:t>
            </a:r>
            <a:r>
              <a:rPr kumimoji="0" lang="en-US" sz="2000" b="0" i="0" u="none" strike="noStrike" kern="1200" cap="none" spc="0" normalizeH="0" baseline="0" noProof="0" err="1">
                <a:ln>
                  <a:noFill/>
                </a:ln>
                <a:solidFill>
                  <a:srgbClr val="171717"/>
                </a:solidFill>
                <a:effectLst/>
                <a:uLnTx/>
                <a:uFillTx/>
                <a:latin typeface="SFMono-Regular"/>
                <a:ea typeface="+mn-ea"/>
                <a:cs typeface="+mn-cs"/>
              </a:rPr>
              <a:t>options.RefreshOnIssuerKeyNotFound</a:t>
            </a:r>
            <a:r>
              <a:rPr kumimoji="0" lang="en-US" sz="2000" b="0" i="0" u="none" strike="noStrike" kern="1200" cap="none" spc="0" normalizeH="0" baseline="0" noProof="0">
                <a:ln>
                  <a:noFill/>
                </a:ln>
                <a:solidFill>
                  <a:srgbClr val="171717"/>
                </a:solidFill>
                <a:effectLst/>
                <a:uLnTx/>
                <a:uFillTx/>
                <a:latin typeface="SFMono-Regular"/>
                <a:ea typeface="+mn-ea"/>
                <a:cs typeface="+mn-cs"/>
              </a:rPr>
              <a:t> = </a:t>
            </a:r>
            <a:r>
              <a:rPr kumimoji="0" lang="en-US" sz="2000" b="0" i="0" u="none" strike="noStrike" kern="1200" cap="none" spc="0" normalizeH="0" baseline="0" noProof="0">
                <a:ln>
                  <a:noFill/>
                </a:ln>
                <a:solidFill>
                  <a:srgbClr val="07704A"/>
                </a:solidFill>
                <a:effectLst/>
                <a:uLnTx/>
                <a:uFillTx/>
                <a:latin typeface="SFMono-Regular"/>
                <a:ea typeface="+mn-ea"/>
                <a:cs typeface="+mn-cs"/>
              </a:rPr>
              <a:t>true</a:t>
            </a:r>
            <a:r>
              <a:rPr kumimoji="0" lang="en-US" sz="2000" b="0" i="0" u="none" strike="noStrike" kern="1200" cap="none" spc="0" normalizeH="0" baseline="0" noProof="0">
                <a:ln>
                  <a:noFill/>
                </a:ln>
                <a:solidFill>
                  <a:srgbClr val="171717"/>
                </a:solidFill>
                <a:effectLst/>
                <a:uLnTx/>
                <a:uFillTx/>
                <a:latin typeface="SFMono-Regular"/>
                <a:ea typeface="+mn-ea"/>
                <a:cs typeface="+mn-cs"/>
              </a:rPr>
              <a:t>;</a:t>
            </a:r>
            <a:endParaRPr kumimoji="0" lang="en-US" sz="2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3071837578"/>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EBE-C4D9-4134-A244-925ED304766C}"/>
              </a:ext>
            </a:extLst>
          </p:cNvPr>
          <p:cNvSpPr>
            <a:spLocks noGrp="1"/>
          </p:cNvSpPr>
          <p:nvPr>
            <p:ph type="title"/>
          </p:nvPr>
        </p:nvSpPr>
        <p:spPr/>
        <p:txBody>
          <a:bodyPr/>
          <a:lstStyle/>
          <a:p>
            <a:r>
              <a:rPr lang="en-US"/>
              <a:t>Thank You</a:t>
            </a:r>
          </a:p>
        </p:txBody>
      </p:sp>
      <p:sp>
        <p:nvSpPr>
          <p:cNvPr id="3" name="Text Placeholder 2">
            <a:extLst>
              <a:ext uri="{FF2B5EF4-FFF2-40B4-BE49-F238E27FC236}">
                <a16:creationId xmlns:a16="http://schemas.microsoft.com/office/drawing/2014/main" id="{4145C156-079E-48EB-9B9D-1C7D96C2DA4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588016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D970A-1E76-422A-9069-337A875A50FA}"/>
              </a:ext>
            </a:extLst>
          </p:cNvPr>
          <p:cNvSpPr>
            <a:spLocks noGrp="1"/>
          </p:cNvSpPr>
          <p:nvPr>
            <p:ph type="title"/>
          </p:nvPr>
        </p:nvSpPr>
        <p:spPr>
          <a:xfrm>
            <a:off x="588261" y="2972548"/>
            <a:ext cx="6540507" cy="553998"/>
          </a:xfrm>
        </p:spPr>
        <p:txBody>
          <a:bodyPr/>
          <a:lstStyle/>
          <a:p>
            <a:r>
              <a:rPr lang="en-US" strike="sngStrike"/>
              <a:t>Protecting an API</a:t>
            </a:r>
          </a:p>
        </p:txBody>
      </p:sp>
      <p:sp>
        <p:nvSpPr>
          <p:cNvPr id="4" name="Text Placeholder 3">
            <a:extLst>
              <a:ext uri="{FF2B5EF4-FFF2-40B4-BE49-F238E27FC236}">
                <a16:creationId xmlns:a16="http://schemas.microsoft.com/office/drawing/2014/main" id="{F6DA7433-C9EE-4B44-A2A3-22CBEA88EBC7}"/>
              </a:ext>
            </a:extLst>
          </p:cNvPr>
          <p:cNvSpPr>
            <a:spLocks noGrp="1"/>
          </p:cNvSpPr>
          <p:nvPr>
            <p:ph type="body" sz="quarter" idx="13"/>
          </p:nvPr>
        </p:nvSpPr>
        <p:spPr/>
        <p:txBody>
          <a:bodyPr/>
          <a:lstStyle/>
          <a:p>
            <a:endParaRPr lang="en-US"/>
          </a:p>
        </p:txBody>
      </p:sp>
      <p:sp>
        <p:nvSpPr>
          <p:cNvPr id="3" name="Title 1">
            <a:extLst>
              <a:ext uri="{FF2B5EF4-FFF2-40B4-BE49-F238E27FC236}">
                <a16:creationId xmlns:a16="http://schemas.microsoft.com/office/drawing/2014/main" id="{57947A37-B3D6-4441-9824-4537F0E749D4}"/>
              </a:ext>
            </a:extLst>
          </p:cNvPr>
          <p:cNvSpPr txBox="1">
            <a:spLocks/>
          </p:cNvSpPr>
          <p:nvPr/>
        </p:nvSpPr>
        <p:spPr>
          <a:xfrm>
            <a:off x="588261" y="2972548"/>
            <a:ext cx="6540507" cy="553998"/>
          </a:xfrm>
          <a:prstGeom prst="rect">
            <a:avLst/>
          </a:prstGeom>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1" kern="1200" cap="none" spc="-50" baseline="0">
                <a:ln w="3175">
                  <a:noFill/>
                </a:ln>
                <a:solidFill>
                  <a:schemeClr val="tx1"/>
                </a:solidFill>
                <a:effectLst/>
                <a:latin typeface="+mj-lt"/>
                <a:ea typeface="+mn-ea"/>
                <a:cs typeface="Segoe UI" pitchFamily="34" charset="0"/>
              </a:defRPr>
            </a:lvl1pPr>
          </a:lstStyle>
          <a:p>
            <a:r>
              <a:rPr lang="en-US"/>
              <a:t>Protecting an API</a:t>
            </a:r>
          </a:p>
        </p:txBody>
      </p:sp>
    </p:spTree>
    <p:extLst>
      <p:ext uri="{BB962C8B-B14F-4D97-AF65-F5344CB8AC3E}">
        <p14:creationId xmlns:p14="http://schemas.microsoft.com/office/powerpoint/2010/main" val="2622266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D970A-1E76-422A-9069-337A875A50FA}"/>
              </a:ext>
            </a:extLst>
          </p:cNvPr>
          <p:cNvSpPr>
            <a:spLocks noGrp="1"/>
          </p:cNvSpPr>
          <p:nvPr>
            <p:ph type="title"/>
          </p:nvPr>
        </p:nvSpPr>
        <p:spPr/>
        <p:txBody>
          <a:bodyPr/>
          <a:lstStyle/>
          <a:p>
            <a:r>
              <a:rPr lang="en-US"/>
              <a:t>Let's talk about Authorization</a:t>
            </a:r>
          </a:p>
        </p:txBody>
      </p:sp>
      <p:sp>
        <p:nvSpPr>
          <p:cNvPr id="3" name="Text Placeholder 2">
            <a:extLst>
              <a:ext uri="{FF2B5EF4-FFF2-40B4-BE49-F238E27FC236}">
                <a16:creationId xmlns:a16="http://schemas.microsoft.com/office/drawing/2014/main" id="{E29BD9C4-1DA6-49C8-8C08-F4E197E12E7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79806798"/>
      </p:ext>
    </p:extLst>
  </p:cSld>
  <p:clrMapOvr>
    <a:overrideClrMapping bg1="lt1" tx1="dk1" bg2="lt2" tx2="dk2" accent1="accent1" accent2="accent2" accent3="accent3" accent4="accent4" accent5="accent5" accent6="accent6" hlink="hlink" folHlink="folHlink"/>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noProof="0"/>
              <a:t>Protecting an API with Azure AD</a:t>
            </a:r>
          </a:p>
        </p:txBody>
      </p:sp>
      <p:sp>
        <p:nvSpPr>
          <p:cNvPr id="6" name="Text Placeholder 5"/>
          <p:cNvSpPr>
            <a:spLocks noGrp="1"/>
          </p:cNvSpPr>
          <p:nvPr>
            <p:ph type="body" sz="quarter" idx="10"/>
          </p:nvPr>
        </p:nvSpPr>
        <p:spPr>
          <a:xfrm>
            <a:off x="586740" y="1254875"/>
            <a:ext cx="11018520" cy="4345805"/>
          </a:xfrm>
        </p:spPr>
        <p:txBody>
          <a:bodyPr/>
          <a:lstStyle/>
          <a:p>
            <a:r>
              <a:rPr lang="en-US" noProof="0" dirty="0"/>
              <a:t>Register the API as an app in Azure AD</a:t>
            </a:r>
          </a:p>
          <a:p>
            <a:pPr lvl="1"/>
            <a:r>
              <a:rPr lang="en-US" dirty="0"/>
              <a:t>Web APIs don't need to register a redirect URI </a:t>
            </a:r>
          </a:p>
          <a:p>
            <a:pPr lvl="1"/>
            <a:r>
              <a:rPr lang="en-US" dirty="0"/>
              <a:t>No user is interactively signed in</a:t>
            </a:r>
            <a:endParaRPr lang="en-US" noProof="0" dirty="0"/>
          </a:p>
          <a:p>
            <a:r>
              <a:rPr lang="en-US" dirty="0"/>
              <a:t>Define the Application ID URI</a:t>
            </a:r>
          </a:p>
          <a:p>
            <a:pPr lvl="1"/>
            <a:r>
              <a:rPr lang="en-US" dirty="0"/>
              <a:t>api://{clientId}</a:t>
            </a:r>
          </a:p>
          <a:p>
            <a:pPr lvl="1"/>
            <a:r>
              <a:rPr lang="en-US" dirty="0"/>
              <a:t>https://API.yourdomain.com – Must be unique, must use a configured publisher domain</a:t>
            </a:r>
          </a:p>
          <a:p>
            <a:r>
              <a:rPr lang="en-US" dirty="0"/>
              <a:t>Configure the token format to V2 in the manifest</a:t>
            </a:r>
          </a:p>
          <a:p>
            <a:pPr lvl="1"/>
            <a:r>
              <a:rPr lang="en-US" dirty="0"/>
              <a:t>"</a:t>
            </a:r>
            <a:r>
              <a:rPr lang="en-US" dirty="0" err="1"/>
              <a:t>accessTokenAcceptedVersion</a:t>
            </a:r>
            <a:r>
              <a:rPr lang="en-US" dirty="0"/>
              <a:t>": 2,</a:t>
            </a:r>
          </a:p>
          <a:p>
            <a:r>
              <a:rPr lang="en-US" dirty="0"/>
              <a:t>Configure the </a:t>
            </a:r>
            <a:r>
              <a:rPr lang="en-US" dirty="0" err="1"/>
              <a:t>idtyp</a:t>
            </a:r>
            <a:r>
              <a:rPr lang="en-US" dirty="0"/>
              <a:t> optional claim</a:t>
            </a:r>
          </a:p>
          <a:p>
            <a:pPr lvl="1"/>
            <a:r>
              <a:rPr lang="en-US" dirty="0"/>
              <a:t>Will only be present in an application permission token</a:t>
            </a:r>
          </a:p>
        </p:txBody>
      </p:sp>
    </p:spTree>
    <p:extLst>
      <p:ext uri="{BB962C8B-B14F-4D97-AF65-F5344CB8AC3E}">
        <p14:creationId xmlns:p14="http://schemas.microsoft.com/office/powerpoint/2010/main" val="4017710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9A7DE-DB17-4ACC-874F-7782DFA71CD9}"/>
              </a:ext>
            </a:extLst>
          </p:cNvPr>
          <p:cNvSpPr>
            <a:spLocks noGrp="1"/>
          </p:cNvSpPr>
          <p:nvPr>
            <p:ph type="title"/>
          </p:nvPr>
        </p:nvSpPr>
        <p:spPr/>
        <p:txBody>
          <a:bodyPr/>
          <a:lstStyle/>
          <a:p>
            <a:pPr lvl="0"/>
            <a:r>
              <a:rPr lang="en-US" noProof="0"/>
              <a:t>Define the </a:t>
            </a:r>
            <a:r>
              <a:rPr lang="en-US" b="1" noProof="0"/>
              <a:t>delegated</a:t>
            </a:r>
            <a:r>
              <a:rPr lang="en-US" noProof="0"/>
              <a:t> permissions</a:t>
            </a:r>
            <a:endParaRPr lang="en-US"/>
          </a:p>
        </p:txBody>
      </p:sp>
      <p:sp>
        <p:nvSpPr>
          <p:cNvPr id="3" name="Text Placeholder 2">
            <a:extLst>
              <a:ext uri="{FF2B5EF4-FFF2-40B4-BE49-F238E27FC236}">
                <a16:creationId xmlns:a16="http://schemas.microsoft.com/office/drawing/2014/main" id="{3F61099B-103F-4AB5-A454-61B1D5F2FAFB}"/>
              </a:ext>
            </a:extLst>
          </p:cNvPr>
          <p:cNvSpPr>
            <a:spLocks noGrp="1"/>
          </p:cNvSpPr>
          <p:nvPr>
            <p:ph type="body" sz="quarter" idx="10"/>
          </p:nvPr>
        </p:nvSpPr>
        <p:spPr>
          <a:xfrm>
            <a:off x="584200" y="1435497"/>
            <a:ext cx="11018520" cy="2893100"/>
          </a:xfrm>
        </p:spPr>
        <p:txBody>
          <a:bodyPr/>
          <a:lstStyle/>
          <a:p>
            <a:pPr lvl="1"/>
            <a:r>
              <a:rPr lang="en-US" dirty="0"/>
              <a:t>Help developers using your API to keep to least-privilege</a:t>
            </a:r>
          </a:p>
          <a:p>
            <a:pPr lvl="2"/>
            <a:r>
              <a:rPr lang="en-US" dirty="0"/>
              <a:t>Read</a:t>
            </a:r>
          </a:p>
          <a:p>
            <a:pPr lvl="2"/>
            <a:r>
              <a:rPr lang="en-US" dirty="0" err="1"/>
              <a:t>ReadWrite</a:t>
            </a:r>
            <a:endParaRPr lang="en-US" dirty="0"/>
          </a:p>
          <a:p>
            <a:pPr lvl="2"/>
            <a:r>
              <a:rPr lang="en-US" dirty="0" err="1"/>
              <a:t>ReadAll</a:t>
            </a:r>
            <a:endParaRPr lang="en-US" dirty="0"/>
          </a:p>
          <a:p>
            <a:pPr lvl="2"/>
            <a:r>
              <a:rPr lang="en-US" dirty="0" err="1"/>
              <a:t>ReadWriteAll</a:t>
            </a:r>
            <a:endParaRPr lang="en-US" dirty="0"/>
          </a:p>
          <a:p>
            <a:pPr lvl="1"/>
            <a:r>
              <a:rPr lang="en-US" dirty="0"/>
              <a:t>Consider a naming convention to make your permissions intuitive to understand</a:t>
            </a:r>
          </a:p>
          <a:p>
            <a:pPr lvl="1"/>
            <a:r>
              <a:rPr lang="en-US" dirty="0"/>
              <a:t>Avoid “do everything” permissions where possible</a:t>
            </a:r>
          </a:p>
          <a:p>
            <a:pPr lvl="2"/>
            <a:r>
              <a:rPr lang="en-US" dirty="0" err="1"/>
              <a:t>AccessAsUser</a:t>
            </a:r>
            <a:endParaRPr lang="en-US" dirty="0"/>
          </a:p>
          <a:p>
            <a:pPr lvl="1"/>
            <a:r>
              <a:rPr lang="en-US" dirty="0"/>
              <a:t>Be conservative with permissions that allow user consent</a:t>
            </a:r>
          </a:p>
        </p:txBody>
      </p:sp>
    </p:spTree>
    <p:extLst>
      <p:ext uri="{BB962C8B-B14F-4D97-AF65-F5344CB8AC3E}">
        <p14:creationId xmlns:p14="http://schemas.microsoft.com/office/powerpoint/2010/main" val="268131245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BDC71-311A-473B-82C4-08444DF2E074}"/>
              </a:ext>
            </a:extLst>
          </p:cNvPr>
          <p:cNvSpPr>
            <a:spLocks noGrp="1"/>
          </p:cNvSpPr>
          <p:nvPr>
            <p:ph type="title"/>
          </p:nvPr>
        </p:nvSpPr>
        <p:spPr/>
        <p:txBody>
          <a:bodyPr>
            <a:normAutofit/>
          </a:bodyPr>
          <a:lstStyle/>
          <a:p>
            <a:r>
              <a:rPr lang="en-US"/>
              <a:t>User Consent vs. Admin Consent</a:t>
            </a:r>
          </a:p>
        </p:txBody>
      </p:sp>
      <p:sp>
        <p:nvSpPr>
          <p:cNvPr id="12" name="Text Placeholder 11">
            <a:extLst>
              <a:ext uri="{FF2B5EF4-FFF2-40B4-BE49-F238E27FC236}">
                <a16:creationId xmlns:a16="http://schemas.microsoft.com/office/drawing/2014/main" id="{D63E079E-EA37-4AA2-9D14-665C210EB825}"/>
              </a:ext>
            </a:extLst>
          </p:cNvPr>
          <p:cNvSpPr>
            <a:spLocks noGrp="1"/>
          </p:cNvSpPr>
          <p:nvPr>
            <p:ph type="body" sz="quarter" idx="10"/>
          </p:nvPr>
        </p:nvSpPr>
        <p:spPr>
          <a:xfrm>
            <a:off x="1485591" y="1686399"/>
            <a:ext cx="2171887" cy="430887"/>
          </a:xfrm>
        </p:spPr>
        <p:txBody>
          <a:bodyPr vert="horz" wrap="square" lIns="0" tIns="0" rIns="0" bIns="0" rtlCol="0" anchor="t">
            <a:spAutoFit/>
          </a:bodyPr>
          <a:lstStyle/>
          <a:p>
            <a:pPr marL="0" indent="0">
              <a:buNone/>
            </a:pPr>
            <a:r>
              <a:rPr lang="en-US">
                <a:gradFill>
                  <a:gsLst>
                    <a:gs pos="1250">
                      <a:schemeClr val="tx1"/>
                    </a:gs>
                    <a:gs pos="100000">
                      <a:schemeClr val="tx1"/>
                    </a:gs>
                  </a:gsLst>
                  <a:lin ang="5400000" scaled="0"/>
                </a:gradFill>
                <a:latin typeface="Segoe UI"/>
                <a:cs typeface="Segoe UI Semilight"/>
              </a:rPr>
              <a:t>User consent</a:t>
            </a:r>
            <a:endParaRPr lang="en-US"/>
          </a:p>
        </p:txBody>
      </p:sp>
      <p:sp>
        <p:nvSpPr>
          <p:cNvPr id="5" name="Content Placeholder 4">
            <a:extLst>
              <a:ext uri="{FF2B5EF4-FFF2-40B4-BE49-F238E27FC236}">
                <a16:creationId xmlns:a16="http://schemas.microsoft.com/office/drawing/2014/main" id="{A28D788B-CA88-4811-975B-206A108CC1A8}"/>
              </a:ext>
            </a:extLst>
          </p:cNvPr>
          <p:cNvSpPr>
            <a:spLocks noGrp="1"/>
          </p:cNvSpPr>
          <p:nvPr>
            <p:ph sz="half" idx="4294967295"/>
          </p:nvPr>
        </p:nvSpPr>
        <p:spPr>
          <a:xfrm>
            <a:off x="585439" y="2505075"/>
            <a:ext cx="5157788" cy="2738564"/>
          </a:xfrm>
        </p:spPr>
        <p:txBody>
          <a:bodyPr vert="horz" wrap="square" lIns="0" tIns="0" rIns="0" bIns="0" rtlCol="0" anchor="t">
            <a:normAutofit/>
          </a:bodyPr>
          <a:lstStyle/>
          <a:p>
            <a:r>
              <a:rPr lang="en-US" sz="2000" dirty="0">
                <a:latin typeface="Segoe UI"/>
                <a:cs typeface="Segoe UI Semilight"/>
              </a:rPr>
              <a:t>For accessing a specific user’s data</a:t>
            </a:r>
          </a:p>
          <a:p>
            <a:r>
              <a:rPr lang="en-US" sz="2000" dirty="0">
                <a:latin typeface="Segoe UI"/>
                <a:cs typeface="Segoe UI Semilight"/>
              </a:rPr>
              <a:t>The user is the authority who can allow or deny</a:t>
            </a:r>
          </a:p>
          <a:p>
            <a:r>
              <a:rPr lang="en-US" sz="2000" dirty="0">
                <a:latin typeface="Segoe UI"/>
                <a:cs typeface="Segoe UI Semilight"/>
              </a:rPr>
              <a:t>Does not impact other users</a:t>
            </a:r>
          </a:p>
          <a:p>
            <a:r>
              <a:rPr lang="en-US" sz="2000" dirty="0">
                <a:latin typeface="Segoe UI"/>
                <a:cs typeface="Segoe UI Semilight"/>
              </a:rPr>
              <a:t>Does not access resources the user does not own</a:t>
            </a:r>
          </a:p>
          <a:p>
            <a:r>
              <a:rPr lang="en-US" sz="2000" dirty="0">
                <a:latin typeface="Segoe UI"/>
                <a:cs typeface="Segoe UI Semilight"/>
              </a:rPr>
              <a:t>Does not share information about other users</a:t>
            </a:r>
          </a:p>
        </p:txBody>
      </p:sp>
      <p:sp>
        <p:nvSpPr>
          <p:cNvPr id="13" name="Text Placeholder 12">
            <a:extLst>
              <a:ext uri="{FF2B5EF4-FFF2-40B4-BE49-F238E27FC236}">
                <a16:creationId xmlns:a16="http://schemas.microsoft.com/office/drawing/2014/main" id="{9C297DD2-AC81-4B0F-8ED1-6F0369F966B3}"/>
              </a:ext>
            </a:extLst>
          </p:cNvPr>
          <p:cNvSpPr>
            <a:spLocks noGrp="1"/>
          </p:cNvSpPr>
          <p:nvPr>
            <p:ph type="body" sz="quarter" idx="4294967295"/>
          </p:nvPr>
        </p:nvSpPr>
        <p:spPr>
          <a:xfrm>
            <a:off x="7919496" y="1690456"/>
            <a:ext cx="2497603" cy="430887"/>
          </a:xfrm>
        </p:spPr>
        <p:txBody>
          <a:bodyPr vert="horz" wrap="square" lIns="0" tIns="0" rIns="0" bIns="0" rtlCol="0" anchor="t">
            <a:spAutoFit/>
          </a:bodyPr>
          <a:lstStyle/>
          <a:p>
            <a:pPr marL="0" indent="0">
              <a:buNone/>
            </a:pPr>
            <a:r>
              <a:rPr lang="en-US">
                <a:latin typeface="Segoe UI"/>
                <a:cs typeface="Segoe UI Semilight"/>
              </a:rPr>
              <a:t>Admin consent</a:t>
            </a:r>
            <a:endParaRPr lang="en-US"/>
          </a:p>
        </p:txBody>
      </p:sp>
      <p:sp>
        <p:nvSpPr>
          <p:cNvPr id="6" name="Content Placeholder 5">
            <a:extLst>
              <a:ext uri="{FF2B5EF4-FFF2-40B4-BE49-F238E27FC236}">
                <a16:creationId xmlns:a16="http://schemas.microsoft.com/office/drawing/2014/main" id="{0CC95074-1FEC-4ABF-AC08-A5B7854D57D3}"/>
              </a:ext>
            </a:extLst>
          </p:cNvPr>
          <p:cNvSpPr>
            <a:spLocks noGrp="1"/>
          </p:cNvSpPr>
          <p:nvPr>
            <p:ph sz="quarter" idx="4294967295"/>
          </p:nvPr>
        </p:nvSpPr>
        <p:spPr>
          <a:xfrm>
            <a:off x="6096001" y="2505075"/>
            <a:ext cx="5663890" cy="2662469"/>
          </a:xfrm>
        </p:spPr>
        <p:txBody>
          <a:bodyPr vert="horz" wrap="square" lIns="0" tIns="0" rIns="0" bIns="0" rtlCol="0" anchor="t">
            <a:normAutofit/>
          </a:bodyPr>
          <a:lstStyle/>
          <a:p>
            <a:r>
              <a:rPr lang="en-US" sz="2000" dirty="0">
                <a:latin typeface="Segoe UI"/>
                <a:cs typeface="Segoe UI Semilight"/>
              </a:rPr>
              <a:t>Access data about other users</a:t>
            </a:r>
          </a:p>
          <a:p>
            <a:r>
              <a:rPr lang="en-US" sz="2000" dirty="0">
                <a:latin typeface="Segoe UI"/>
                <a:cs typeface="Segoe UI Semilight"/>
              </a:rPr>
              <a:t>Impact of data access is high</a:t>
            </a:r>
          </a:p>
          <a:p>
            <a:pPr lvl="1"/>
            <a:r>
              <a:rPr lang="en-US" sz="1200" dirty="0">
                <a:latin typeface="Segoe UI"/>
                <a:cs typeface="Segoe UI Semilight"/>
              </a:rPr>
              <a:t>For example: delete all instances or assign access to other users </a:t>
            </a:r>
            <a:endParaRPr lang="en-US" sz="100" dirty="0">
              <a:latin typeface="Segoe UI"/>
              <a:cs typeface="Segoe UI Semilight"/>
            </a:endParaRPr>
          </a:p>
          <a:p>
            <a:endParaRPr lang="en-US" sz="2000" dirty="0">
              <a:latin typeface="Segoe UI"/>
              <a:cs typeface="Segoe UI Semilight"/>
            </a:endParaRPr>
          </a:p>
          <a:p>
            <a:r>
              <a:rPr lang="en-US" sz="2000" dirty="0">
                <a:latin typeface="Segoe UI"/>
                <a:cs typeface="Segoe UI Semilight"/>
              </a:rPr>
              <a:t>Application permissions always require admin consent</a:t>
            </a:r>
          </a:p>
          <a:p>
            <a:endParaRPr lang="en-US" dirty="0"/>
          </a:p>
        </p:txBody>
      </p:sp>
      <p:sp>
        <p:nvSpPr>
          <p:cNvPr id="31" name="TextBox 30">
            <a:extLst>
              <a:ext uri="{FF2B5EF4-FFF2-40B4-BE49-F238E27FC236}">
                <a16:creationId xmlns:a16="http://schemas.microsoft.com/office/drawing/2014/main" id="{57E5B4AA-AABD-474D-8316-5855950C684F}"/>
              </a:ext>
            </a:extLst>
          </p:cNvPr>
          <p:cNvSpPr txBox="1"/>
          <p:nvPr/>
        </p:nvSpPr>
        <p:spPr>
          <a:xfrm>
            <a:off x="0" y="6128929"/>
            <a:ext cx="12192000" cy="461665"/>
          </a:xfrm>
          <a:prstGeom prst="rect">
            <a:avLst/>
          </a:prstGeom>
          <a:solidFill>
            <a:schemeClr val="bg2"/>
          </a:solidFill>
        </p:spPr>
        <p:txBody>
          <a:bodyPr wrap="square">
            <a:spAutoFit/>
          </a:bodyPr>
          <a:lstStyle/>
          <a:p>
            <a:pPr algn="ctr"/>
            <a:r>
              <a:rPr lang="en-US" sz="2400" b="1"/>
              <a:t>Admins can configure a tenant so that any permission requires admin consent</a:t>
            </a:r>
          </a:p>
        </p:txBody>
      </p:sp>
    </p:spTree>
    <p:extLst>
      <p:ext uri="{BB962C8B-B14F-4D97-AF65-F5344CB8AC3E}">
        <p14:creationId xmlns:p14="http://schemas.microsoft.com/office/powerpoint/2010/main" val="1277034034"/>
      </p:ext>
    </p:extLst>
  </p:cSld>
  <p:clrMapOvr>
    <a:masterClrMapping/>
  </p:clrMapOvr>
  <p:transition>
    <p:fade/>
  </p:transition>
</p:sld>
</file>

<file path=ppt/theme/theme1.xml><?xml version="1.0" encoding="utf-8"?>
<a:theme xmlns:a="http://schemas.openxmlformats.org/drawingml/2006/main" name="5-50203_Microsoft_Ignite_Templat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1600" dirty="0">
            <a:gradFill>
              <a:gsLst>
                <a:gs pos="40075">
                  <a:srgbClr val="FFFFFF"/>
                </a:gs>
                <a:gs pos="3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8_16x9_Breakout_Template.potx" id="{C7000453-3526-4386-9DA2-46B29A4A4A92}" vid="{534B2013-2CEB-4777-BD7E-60DC2D4FD2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White Template">
  <a:themeElements>
    <a:clrScheme name="Custom 73">
      <a:dk1>
        <a:srgbClr val="000000"/>
      </a:dk1>
      <a:lt1>
        <a:srgbClr val="FFFFFF"/>
      </a:lt1>
      <a:dk2>
        <a:srgbClr val="000000"/>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Business_2019_01.potx" id="{71083E08-DC26-4C69-B95F-E6DE531BB553}" vid="{0995B531-B0EF-4F51-BB6D-A0E83584022B}"/>
    </a:ext>
  </a:extLst>
</a:theme>
</file>

<file path=ppt/theme/theme4.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6" id="{071E01FD-2079-42F8-8403-F72D98F421C4}" vid="{4AE5ECA4-1508-4F7F-B9BC-6CD0E5E51A63}"/>
    </a:ext>
  </a:extLst>
</a:theme>
</file>

<file path=ppt/theme/theme5.xml><?xml version="1.0" encoding="utf-8"?>
<a:theme xmlns:a="http://schemas.openxmlformats.org/drawingml/2006/main" name="1_Office Theme">
  <a:themeElements>
    <a:clrScheme name="MVP Summit 2022">
      <a:dk1>
        <a:srgbClr val="000000"/>
      </a:dk1>
      <a:lt1>
        <a:sysClr val="window" lastClr="FFFFFF"/>
      </a:lt1>
      <a:dk2>
        <a:srgbClr val="081F2C"/>
      </a:dk2>
      <a:lt2>
        <a:srgbClr val="F4F3F5"/>
      </a:lt2>
      <a:accent1>
        <a:srgbClr val="8DC8E8"/>
      </a:accent1>
      <a:accent2>
        <a:srgbClr val="FFB900"/>
      </a:accent2>
      <a:accent3>
        <a:srgbClr val="8661C5"/>
      </a:accent3>
      <a:accent4>
        <a:srgbClr val="CC88D4"/>
      </a:accent4>
      <a:accent5>
        <a:srgbClr val="5B9BD5"/>
      </a:accent5>
      <a:accent6>
        <a:srgbClr val="2D7635"/>
      </a:accent6>
      <a:hlink>
        <a:srgbClr val="0563C1"/>
      </a:hlink>
      <a:folHlink>
        <a:srgbClr val="954F72"/>
      </a:folHlink>
    </a:clrScheme>
    <a:fontScheme name="MVP Summit 2022">
      <a:majorFont>
        <a:latin typeface="Segoe Pro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2_Office Theme">
  <a:themeElements>
    <a:clrScheme name="MVP Summit 2022">
      <a:dk1>
        <a:srgbClr val="000000"/>
      </a:dk1>
      <a:lt1>
        <a:sysClr val="window" lastClr="FFFFFF"/>
      </a:lt1>
      <a:dk2>
        <a:srgbClr val="081F2C"/>
      </a:dk2>
      <a:lt2>
        <a:srgbClr val="F4F3F5"/>
      </a:lt2>
      <a:accent1>
        <a:srgbClr val="8DC8E8"/>
      </a:accent1>
      <a:accent2>
        <a:srgbClr val="FFB900"/>
      </a:accent2>
      <a:accent3>
        <a:srgbClr val="8661C5"/>
      </a:accent3>
      <a:accent4>
        <a:srgbClr val="CC88D4"/>
      </a:accent4>
      <a:accent5>
        <a:srgbClr val="5B9BD5"/>
      </a:accent5>
      <a:accent6>
        <a:srgbClr val="2D7635"/>
      </a:accent6>
      <a:hlink>
        <a:srgbClr val="0563C1"/>
      </a:hlink>
      <a:folHlink>
        <a:srgbClr val="954F72"/>
      </a:folHlink>
    </a:clrScheme>
    <a:fontScheme name="MVP Summit 2022">
      <a:majorFont>
        <a:latin typeface="Segoe Pro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0.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1.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2.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3.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4.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5.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6.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7.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8.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0.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1.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2.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3.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4.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5.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6.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7.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8.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9.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3.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30.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4.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5.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6.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7.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8.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9.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3236</Words>
  <Application>Microsoft Office PowerPoint</Application>
  <PresentationFormat>Widescreen</PresentationFormat>
  <Paragraphs>466</Paragraphs>
  <Slides>48</Slides>
  <Notes>45</Notes>
  <HiddenSlides>6</HiddenSlides>
  <MMClips>0</MMClips>
  <ScaleCrop>false</ScaleCrop>
  <HeadingPairs>
    <vt:vector size="6" baseType="variant">
      <vt:variant>
        <vt:lpstr>Fonts Used</vt:lpstr>
      </vt:variant>
      <vt:variant>
        <vt:i4>11</vt:i4>
      </vt:variant>
      <vt:variant>
        <vt:lpstr>Theme</vt:lpstr>
      </vt:variant>
      <vt:variant>
        <vt:i4>6</vt:i4>
      </vt:variant>
      <vt:variant>
        <vt:lpstr>Slide Titles</vt:lpstr>
      </vt:variant>
      <vt:variant>
        <vt:i4>48</vt:i4>
      </vt:variant>
    </vt:vector>
  </HeadingPairs>
  <TitlesOfParts>
    <vt:vector size="65" baseType="lpstr">
      <vt:lpstr>Arial</vt:lpstr>
      <vt:lpstr>Calibri</vt:lpstr>
      <vt:lpstr>Calibri Light</vt:lpstr>
      <vt:lpstr>Consolas</vt:lpstr>
      <vt:lpstr>Segoe UI</vt:lpstr>
      <vt:lpstr>Segoe UI Light</vt:lpstr>
      <vt:lpstr>Segoe UI Semibold</vt:lpstr>
      <vt:lpstr>Segoe UI Semilight</vt:lpstr>
      <vt:lpstr>Segoe UI VSS (Regular)</vt:lpstr>
      <vt:lpstr>SFMono-Regular</vt:lpstr>
      <vt:lpstr>Wingdings</vt:lpstr>
      <vt:lpstr>5-50203_Microsoft_Ignite_Template</vt:lpstr>
      <vt:lpstr>Office Theme</vt:lpstr>
      <vt:lpstr>1_White Template</vt:lpstr>
      <vt:lpstr>White Template</vt:lpstr>
      <vt:lpstr>1_Office Theme</vt:lpstr>
      <vt:lpstr>2_Office Theme</vt:lpstr>
      <vt:lpstr>Microsoft Identity &amp; Network Access EMEA Virtual Onsite Application &amp; Developer Track </vt:lpstr>
      <vt:lpstr>Session Title</vt:lpstr>
      <vt:lpstr>Speaker Bio</vt:lpstr>
      <vt:lpstr>Inclusive Session Guidelines</vt:lpstr>
      <vt:lpstr>Protecting an API</vt:lpstr>
      <vt:lpstr>Let's talk about Authorization</vt:lpstr>
      <vt:lpstr>Protecting an API with Azure AD</vt:lpstr>
      <vt:lpstr>Define the delegated permissions</vt:lpstr>
      <vt:lpstr>User Consent vs. Admin Consent</vt:lpstr>
      <vt:lpstr>Let’s look at the portal</vt:lpstr>
      <vt:lpstr>Enforcement</vt:lpstr>
      <vt:lpstr>Validating token signature</vt:lpstr>
      <vt:lpstr>Delegated Permission</vt:lpstr>
      <vt:lpstr>Delegated Permissions</vt:lpstr>
      <vt:lpstr>Delegated Permissions – Internal claims removed</vt:lpstr>
      <vt:lpstr>Delegated Permissions – Internal claims removed</vt:lpstr>
      <vt:lpstr>App Roles for Apps (Application Permissions)</vt:lpstr>
      <vt:lpstr>App Roles for apps</vt:lpstr>
      <vt:lpstr>Let’s look at the portal</vt:lpstr>
      <vt:lpstr>Request for role in your code</vt:lpstr>
      <vt:lpstr>Application Permissions Enforcement</vt:lpstr>
      <vt:lpstr>Application Permission – Internal claims removed</vt:lpstr>
      <vt:lpstr>Application Permission – Internal claims removed</vt:lpstr>
      <vt:lpstr>Application Permission – Internal claims removed</vt:lpstr>
      <vt:lpstr>Application Permission – Internal claims removed</vt:lpstr>
      <vt:lpstr>Verify and use roles in your code</vt:lpstr>
      <vt:lpstr>What happens when one API needs to call another API?</vt:lpstr>
      <vt:lpstr>App has an authenticated user and a token to call API</vt:lpstr>
      <vt:lpstr>Call the API</vt:lpstr>
      <vt:lpstr>Call the API</vt:lpstr>
      <vt:lpstr>Call the API</vt:lpstr>
      <vt:lpstr>Call the API</vt:lpstr>
      <vt:lpstr>Call the API</vt:lpstr>
      <vt:lpstr>Call the API</vt:lpstr>
      <vt:lpstr>Call the API</vt:lpstr>
      <vt:lpstr>Call the API</vt:lpstr>
      <vt:lpstr>Call the API</vt:lpstr>
      <vt:lpstr>Call the API</vt:lpstr>
      <vt:lpstr>Call the API</vt:lpstr>
      <vt:lpstr>Protecting an API</vt:lpstr>
      <vt:lpstr>PowerPoint Presentation</vt:lpstr>
      <vt:lpstr>We value your feedback, at the end of the week, please fill out an evaluation for the Application &amp; Developer Track.</vt:lpstr>
      <vt:lpstr>Archive</vt:lpstr>
      <vt:lpstr>PowerPoint Presentation</vt:lpstr>
      <vt:lpstr>Before we get started</vt:lpstr>
      <vt:lpstr>Securing web APIs with Microsoft identity</vt:lpstr>
      <vt:lpstr>Properly handle Metadata refresh</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modified xsi:type="dcterms:W3CDTF">2022-10-28T15:25:00Z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2022-02-25T05:56:29Z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4b05c5d0-7cd2-40d6-9b8f-3b28909108fd</vt:lpwstr>
  </property>
  <property fmtid="{D5CDD505-2E9C-101B-9397-08002B2CF9AE}" pid="8" name="MSIP_Label_f42aa342-8706-4288-bd11-ebb85995028c_ContentBits">
    <vt:lpwstr>0</vt:lpwstr>
  </property>
</Properties>
</file>

<file path=docProps/thumbnail.jpeg>
</file>